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6" r:id="rId5"/>
    <p:sldId id="351" r:id="rId6"/>
    <p:sldId id="348" r:id="rId7"/>
    <p:sldId id="362" r:id="rId8"/>
    <p:sldId id="263" r:id="rId9"/>
    <p:sldId id="365" r:id="rId10"/>
    <p:sldId id="363" r:id="rId11"/>
    <p:sldId id="364" r:id="rId12"/>
    <p:sldId id="371" r:id="rId13"/>
    <p:sldId id="360" r:id="rId14"/>
    <p:sldId id="358" r:id="rId15"/>
    <p:sldId id="367" r:id="rId16"/>
    <p:sldId id="370" r:id="rId17"/>
    <p:sldId id="369" r:id="rId18"/>
    <p:sldId id="261" r:id="rId19"/>
    <p:sldId id="361" r:id="rId20"/>
    <p:sldId id="368" r:id="rId21"/>
    <p:sldId id="357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76" d="100"/>
          <a:sy n="76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F:\DA7\projects\opiate-fatal\data\for_visuals\fatal_info\fatal_by_drug.csv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6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F:\DA7\projects\opiate-fatal\data\for_visuals\scripts\all_county_rate_per_100%20-%20Copy.xlsx" TargetMode="External"/><Relationship Id="rId4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opiate_scripts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7598182</c:v>
                </c:pt>
                <c:pt idx="1">
                  <c:v>7954399</c:v>
                </c:pt>
                <c:pt idx="2">
                  <c:v>8301322</c:v>
                </c:pt>
                <c:pt idx="3">
                  <c:v>8726419</c:v>
                </c:pt>
                <c:pt idx="4">
                  <c:v>8899184</c:v>
                </c:pt>
                <c:pt idx="5">
                  <c:v>8863172</c:v>
                </c:pt>
                <c:pt idx="6">
                  <c:v>8781703</c:v>
                </c:pt>
                <c:pt idx="7">
                  <c:v>8250841</c:v>
                </c:pt>
                <c:pt idx="8">
                  <c:v>7935559</c:v>
                </c:pt>
                <c:pt idx="9">
                  <c:v>7569787</c:v>
                </c:pt>
                <c:pt idx="10">
                  <c:v>7141529</c:v>
                </c:pt>
                <c:pt idx="11">
                  <c:v>6386811</c:v>
                </c:pt>
                <c:pt idx="12">
                  <c:v>5549903</c:v>
                </c:pt>
                <c:pt idx="13">
                  <c:v>5094756</c:v>
                </c:pt>
                <c:pt idx="14">
                  <c:v>4672795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4A-426E-8AB3-660C6F6861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45568"/>
        <c:axId val="310740160"/>
      </c:lineChart>
      <c:catAx>
        <c:axId val="31074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47315434761189795"/>
              <c:y val="0.835706069656653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0160"/>
        <c:crossesAt val="0"/>
        <c:auto val="1"/>
        <c:lblAlgn val="ctr"/>
        <c:lblOffset val="100"/>
        <c:noMultiLvlLbl val="0"/>
      </c:catAx>
      <c:valAx>
        <c:axId val="310740160"/>
        <c:scaling>
          <c:orientation val="minMax"/>
          <c:min val="4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 Prescriptions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5568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81.2</c:v>
                </c:pt>
                <c:pt idx="1">
                  <c:v>80.900000000000006</c:v>
                </c:pt>
                <c:pt idx="2">
                  <c:v>81.3</c:v>
                </c:pt>
                <c:pt idx="3">
                  <c:v>78.099999999999994</c:v>
                </c:pt>
                <c:pt idx="4">
                  <c:v>75.599999999999994</c:v>
                </c:pt>
                <c:pt idx="5">
                  <c:v>70.599999999999994</c:v>
                </c:pt>
                <c:pt idx="6">
                  <c:v>66.5</c:v>
                </c:pt>
                <c:pt idx="7">
                  <c:v>59</c:v>
                </c:pt>
                <c:pt idx="8">
                  <c:v>51.4</c:v>
                </c:pt>
                <c:pt idx="9">
                  <c:v>46.7</c:v>
                </c:pt>
                <c:pt idx="10">
                  <c:v>43.3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A-4854-9AA0-CB01A8AC06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140.03</c:v>
                </c:pt>
                <c:pt idx="1">
                  <c:v>138.5</c:v>
                </c:pt>
                <c:pt idx="2">
                  <c:v>136.07</c:v>
                </c:pt>
                <c:pt idx="3">
                  <c:v>127.05</c:v>
                </c:pt>
                <c:pt idx="4">
                  <c:v>121.32</c:v>
                </c:pt>
                <c:pt idx="5">
                  <c:v>114.85</c:v>
                </c:pt>
                <c:pt idx="6">
                  <c:v>107.46</c:v>
                </c:pt>
                <c:pt idx="7">
                  <c:v>95.2</c:v>
                </c:pt>
                <c:pt idx="8">
                  <c:v>81.96</c:v>
                </c:pt>
                <c:pt idx="9">
                  <c:v>74.599999999999994</c:v>
                </c:pt>
                <c:pt idx="10">
                  <c:v>74.59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A-4854-9AA0-CB01A8AC0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0402048"/>
        <c:axId val="220402464"/>
      </c:barChart>
      <c:catAx>
        <c:axId val="22040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464"/>
        <c:crosses val="autoZero"/>
        <c:auto val="1"/>
        <c:lblAlgn val="ctr"/>
        <c:lblOffset val="100"/>
        <c:noMultiLvlLbl val="0"/>
      </c:catAx>
      <c:valAx>
        <c:axId val="2204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9139666</c:v>
                </c:pt>
                <c:pt idx="1">
                  <c:v>6250940</c:v>
                </c:pt>
                <c:pt idx="2">
                  <c:v>4677733</c:v>
                </c:pt>
                <c:pt idx="3">
                  <c:v>2856089</c:v>
                </c:pt>
                <c:pt idx="4">
                  <c:v>2379072</c:v>
                </c:pt>
                <c:pt idx="5">
                  <c:v>1810284</c:v>
                </c:pt>
                <c:pt idx="6">
                  <c:v>1290076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53-40AE-BE0C-61D86838E61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7839453</c:v>
                </c:pt>
                <c:pt idx="1">
                  <c:v>5578700</c:v>
                </c:pt>
                <c:pt idx="2">
                  <c:v>4242625</c:v>
                </c:pt>
                <c:pt idx="3">
                  <c:v>2621475</c:v>
                </c:pt>
                <c:pt idx="4">
                  <c:v>2273242</c:v>
                </c:pt>
                <c:pt idx="5">
                  <c:v>1699364</c:v>
                </c:pt>
                <c:pt idx="6">
                  <c:v>1167742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53-40AE-BE0C-61D86838E61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6984922</c:v>
                </c:pt>
                <c:pt idx="1">
                  <c:v>5040877</c:v>
                </c:pt>
                <c:pt idx="2">
                  <c:v>3918919</c:v>
                </c:pt>
                <c:pt idx="3">
                  <c:v>2455868</c:v>
                </c:pt>
                <c:pt idx="4">
                  <c:v>2134568</c:v>
                </c:pt>
                <c:pt idx="5">
                  <c:v>1597330</c:v>
                </c:pt>
                <c:pt idx="6">
                  <c:v>1078107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53-40AE-BE0C-61D86838E61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6449118</c:v>
                </c:pt>
                <c:pt idx="1">
                  <c:v>4720918</c:v>
                </c:pt>
                <c:pt idx="2">
                  <c:v>3796262</c:v>
                </c:pt>
                <c:pt idx="3">
                  <c:v>2310421</c:v>
                </c:pt>
                <c:pt idx="4">
                  <c:v>2103035</c:v>
                </c:pt>
                <c:pt idx="5">
                  <c:v>1562523</c:v>
                </c:pt>
                <c:pt idx="6">
                  <c:v>1010231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253-40AE-BE0C-61D86838E61A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5877274</c:v>
                </c:pt>
                <c:pt idx="1">
                  <c:v>4619833</c:v>
                </c:pt>
                <c:pt idx="2">
                  <c:v>3610487</c:v>
                </c:pt>
                <c:pt idx="3">
                  <c:v>2201962</c:v>
                </c:pt>
                <c:pt idx="4">
                  <c:v>2028348</c:v>
                </c:pt>
                <c:pt idx="5">
                  <c:v>1490580</c:v>
                </c:pt>
                <c:pt idx="6">
                  <c:v>996444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253-40AE-BE0C-61D86838E6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0660191"/>
        <c:axId val="1550660607"/>
      </c:barChart>
      <c:catAx>
        <c:axId val="1550660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607"/>
        <c:crosses val="autoZero"/>
        <c:auto val="1"/>
        <c:lblAlgn val="ctr"/>
        <c:lblOffset val="100"/>
        <c:noMultiLvlLbl val="0"/>
      </c:catAx>
      <c:valAx>
        <c:axId val="155066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6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deaths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B1-426B-868F-5FD068019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649760"/>
        <c:axId val="315648928"/>
      </c:lineChart>
      <c:catAx>
        <c:axId val="31564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8928"/>
        <c:crosses val="autoZero"/>
        <c:auto val="1"/>
        <c:lblAlgn val="ctr"/>
        <c:lblOffset val="100"/>
        <c:noMultiLvlLbl val="0"/>
      </c:catAx>
      <c:valAx>
        <c:axId val="31564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809929121519864E-2"/>
          <c:y val="0.14300940438871473"/>
          <c:w val="0.93375018565712331"/>
          <c:h val="0.787883889122010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Deaths per 100,000
population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Sheet2!$A$2:$A$42</c:f>
              <c:numCache>
                <c:formatCode>0</c:formatCode>
                <c:ptCount val="41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  <c:pt idx="39">
                  <c:v>2019</c:v>
                </c:pt>
                <c:pt idx="40">
                  <c:v>2020</c:v>
                </c:pt>
              </c:numCache>
            </c:numRef>
          </c:xVal>
          <c:yVal>
            <c:numRef>
              <c:f>Sheet2!$B$2:$B$42</c:f>
              <c:numCache>
                <c:formatCode>0.0</c:formatCode>
                <c:ptCount val="41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2.8</c:v>
                </c:pt>
                <c:pt idx="4">
                  <c:v>2.8</c:v>
                </c:pt>
                <c:pt idx="5">
                  <c:v>3</c:v>
                </c:pt>
                <c:pt idx="6">
                  <c:v>3.3</c:v>
                </c:pt>
                <c:pt idx="7">
                  <c:v>3.3</c:v>
                </c:pt>
                <c:pt idx="8">
                  <c:v>3.7</c:v>
                </c:pt>
                <c:pt idx="9">
                  <c:v>3.8</c:v>
                </c:pt>
                <c:pt idx="10">
                  <c:v>3.4</c:v>
                </c:pt>
                <c:pt idx="11">
                  <c:v>3.7</c:v>
                </c:pt>
                <c:pt idx="12">
                  <c:v>4.0999999999999996</c:v>
                </c:pt>
                <c:pt idx="13">
                  <c:v>4.7</c:v>
                </c:pt>
                <c:pt idx="14">
                  <c:v>4.8</c:v>
                </c:pt>
                <c:pt idx="15">
                  <c:v>4.8</c:v>
                </c:pt>
                <c:pt idx="16">
                  <c:v>4.9000000000000004</c:v>
                </c:pt>
                <c:pt idx="17">
                  <c:v>5.3</c:v>
                </c:pt>
                <c:pt idx="18">
                  <c:v>5.5</c:v>
                </c:pt>
                <c:pt idx="19">
                  <c:v>6</c:v>
                </c:pt>
                <c:pt idx="20">
                  <c:v>6.2</c:v>
                </c:pt>
                <c:pt idx="21">
                  <c:v>6.8</c:v>
                </c:pt>
                <c:pt idx="22">
                  <c:v>8.1999999999999993</c:v>
                </c:pt>
                <c:pt idx="23">
                  <c:v>8.9</c:v>
                </c:pt>
                <c:pt idx="24">
                  <c:v>9.3000000000000007</c:v>
                </c:pt>
                <c:pt idx="25">
                  <c:v>10.1</c:v>
                </c:pt>
                <c:pt idx="26">
                  <c:v>11.5</c:v>
                </c:pt>
                <c:pt idx="27">
                  <c:v>11.9</c:v>
                </c:pt>
                <c:pt idx="28">
                  <c:v>12</c:v>
                </c:pt>
                <c:pt idx="29">
                  <c:v>12</c:v>
                </c:pt>
                <c:pt idx="30">
                  <c:v>12.4</c:v>
                </c:pt>
                <c:pt idx="31">
                  <c:v>13.2</c:v>
                </c:pt>
                <c:pt idx="32">
                  <c:v>13.2</c:v>
                </c:pt>
                <c:pt idx="33">
                  <c:v>14</c:v>
                </c:pt>
                <c:pt idx="34">
                  <c:v>15</c:v>
                </c:pt>
                <c:pt idx="35">
                  <c:v>16.5</c:v>
                </c:pt>
                <c:pt idx="36">
                  <c:v>20</c:v>
                </c:pt>
                <c:pt idx="37">
                  <c:v>22</c:v>
                </c:pt>
                <c:pt idx="38">
                  <c:v>20.100000000000001</c:v>
                </c:pt>
                <c:pt idx="39">
                  <c:v>21.5</c:v>
                </c:pt>
                <c:pt idx="40">
                  <c:v>28.3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4F-4D29-B8DE-9DA75BC08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0095"/>
        <c:axId val="211609679"/>
      </c:scatterChart>
      <c:valAx>
        <c:axId val="21161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09679"/>
        <c:crosses val="autoZero"/>
        <c:crossBetween val="midCat"/>
      </c:valAx>
      <c:valAx>
        <c:axId val="2116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Fatal</a:t>
            </a:r>
            <a:r>
              <a:rPr lang="en-US" baseline="0"/>
              <a:t> OD by Drug and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Sheet2!$B$2:$B$8</c:f>
              <c:numCache>
                <c:formatCode>General</c:formatCode>
                <c:ptCount val="7"/>
                <c:pt idx="0">
                  <c:v>3437</c:v>
                </c:pt>
                <c:pt idx="1">
                  <c:v>1499</c:v>
                </c:pt>
                <c:pt idx="2">
                  <c:v>1769</c:v>
                </c:pt>
                <c:pt idx="3">
                  <c:v>1560</c:v>
                </c:pt>
                <c:pt idx="4">
                  <c:v>1475</c:v>
                </c:pt>
                <c:pt idx="5">
                  <c:v>4431</c:v>
                </c:pt>
                <c:pt idx="6">
                  <c:v>1121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7-4269-8B88-BCBB1A298A9B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Sheet2!$C$2:$C$8</c:f>
              <c:numCache>
                <c:formatCode>General</c:formatCode>
                <c:ptCount val="7"/>
                <c:pt idx="0">
                  <c:v>3023</c:v>
                </c:pt>
                <c:pt idx="1">
                  <c:v>1836</c:v>
                </c:pt>
                <c:pt idx="2">
                  <c:v>3005</c:v>
                </c:pt>
                <c:pt idx="3">
                  <c:v>1866</c:v>
                </c:pt>
                <c:pt idx="4">
                  <c:v>2049</c:v>
                </c:pt>
                <c:pt idx="5">
                  <c:v>3860</c:v>
                </c:pt>
                <c:pt idx="6">
                  <c:v>1910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67-4269-8B88-BCBB1A298A9B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Sheet2!$D$2:$D$8</c:f>
              <c:numCache>
                <c:formatCode>General</c:formatCode>
                <c:ptCount val="7"/>
                <c:pt idx="0">
                  <c:v>2454</c:v>
                </c:pt>
                <c:pt idx="1">
                  <c:v>1504</c:v>
                </c:pt>
                <c:pt idx="2">
                  <c:v>4463</c:v>
                </c:pt>
                <c:pt idx="3">
                  <c:v>2201</c:v>
                </c:pt>
                <c:pt idx="4">
                  <c:v>2526</c:v>
                </c:pt>
                <c:pt idx="5">
                  <c:v>3287</c:v>
                </c:pt>
                <c:pt idx="6">
                  <c:v>2771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67-4269-8B88-BCBB1A298A9B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Sheet2!$E$2:$E$8</c:f>
              <c:numCache>
                <c:formatCode>General</c:formatCode>
                <c:ptCount val="7"/>
                <c:pt idx="0">
                  <c:v>2370</c:v>
                </c:pt>
                <c:pt idx="1">
                  <c:v>2003</c:v>
                </c:pt>
                <c:pt idx="2">
                  <c:v>6516</c:v>
                </c:pt>
                <c:pt idx="3">
                  <c:v>2279</c:v>
                </c:pt>
                <c:pt idx="4">
                  <c:v>3471</c:v>
                </c:pt>
                <c:pt idx="5">
                  <c:v>3086</c:v>
                </c:pt>
                <c:pt idx="6">
                  <c:v>3900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67-4269-8B88-BCBB1A298A9B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Sheet2!$A$2:$A$8</c:f>
              <c:strCache>
                <c:ptCount val="7"/>
                <c:pt idx="0">
                  <c:v> Benzodiazepines</c:v>
                </c:pt>
                <c:pt idx="1">
                  <c:v> Cocaine</c:v>
                </c:pt>
                <c:pt idx="2">
                  <c:v> Fentanyl</c:v>
                </c:pt>
                <c:pt idx="3">
                  <c:v> Heroin</c:v>
                </c:pt>
                <c:pt idx="4">
                  <c:v> Opioids and Any Stimulant</c:v>
                </c:pt>
                <c:pt idx="5">
                  <c:v> Prescription Opioids</c:v>
                </c:pt>
                <c:pt idx="6">
                  <c:v> Psychostimulants  (Including Meth)</c:v>
                </c:pt>
              </c:strCache>
            </c:strRef>
          </c:cat>
          <c:val>
            <c:numRef>
              <c:f>Sheet2!$F$2:$F$8</c:f>
              <c:numCache>
                <c:formatCode>General</c:formatCode>
                <c:ptCount val="7"/>
                <c:pt idx="0">
                  <c:v>3426</c:v>
                </c:pt>
                <c:pt idx="1">
                  <c:v>2502</c:v>
                </c:pt>
                <c:pt idx="2">
                  <c:v>12076</c:v>
                </c:pt>
                <c:pt idx="3">
                  <c:v>1986</c:v>
                </c:pt>
                <c:pt idx="4">
                  <c:v>5777</c:v>
                </c:pt>
                <c:pt idx="5">
                  <c:v>3570</c:v>
                </c:pt>
                <c:pt idx="6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67-4269-8B88-BCBB1A298A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6955247"/>
        <c:axId val="886941519"/>
      </c:barChart>
      <c:catAx>
        <c:axId val="8869552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41519"/>
        <c:crosses val="autoZero"/>
        <c:auto val="1"/>
        <c:lblAlgn val="ctr"/>
        <c:lblOffset val="100"/>
        <c:noMultiLvlLbl val="0"/>
      </c:catAx>
      <c:valAx>
        <c:axId val="8869415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955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death_by_year!$B$1</c:f>
              <c:strCache>
                <c:ptCount val="1"/>
                <c:pt idx="0">
                  <c:v>deaths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death_by_year!$A$2:$A$9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xVal>
          <c:yVal>
            <c:numRef>
              <c:f>death_by_year!$B$2:$B$9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5E-40DA-9DFD-EC4E98EEA4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2184255"/>
        <c:axId val="1242184671"/>
      </c:scatterChart>
      <c:valAx>
        <c:axId val="1242184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184671"/>
        <c:crosses val="autoZero"/>
        <c:crossBetween val="midCat"/>
      </c:valAx>
      <c:valAx>
        <c:axId val="124218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1842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all_county_rate_per_100!$A$2:$B$96</cx:f>
        <cx:nf>all_county_rate_per_100!$A$1:$B$1</cx:nf>
        <cx:lvl ptCount="95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</cx:lvl>
        <cx:lvl ptCount="95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all_county_rate_per_100!$C$2:$C$96</cx:f>
        <cx:nf>all_county_rate_per_100!$C$1</cx:nf>
        <cx:lvl ptCount="95" formatCode="0" name="avg_scripts">
          <cx:pt idx="0">164.81</cx:pt>
          <cx:pt idx="1">99.040000000000006</cx:pt>
          <cx:pt idx="2">80.579999999999998</cx:pt>
          <cx:pt idx="3">93.340000000000003</cx:pt>
          <cx:pt idx="4">104.22</cx:pt>
          <cx:pt idx="5">142.88999999999999</cx:pt>
          <cx:pt idx="6">194.97</cx:pt>
          <cx:pt idx="7">103.47</cx:pt>
          <cx:pt idx="8">177.78</cx:pt>
          <cx:pt idx="9">110.48</cx:pt>
          <cx:pt idx="10">83.950000000000003</cx:pt>
          <cx:pt idx="11">96.659999999999997</cx:pt>
          <cx:pt idx="12">188.15000000000001</cx:pt>
          <cx:pt idx="13">174.69</cx:pt>
          <cx:pt idx="14">183.44999999999999</cx:pt>
          <cx:pt idx="15">192.28999999999999</cx:pt>
          <cx:pt idx="16">69.870000000000005</cx:pt>
          <cx:pt idx="17">142.22999999999999</cx:pt>
          <cx:pt idx="18">97.900000000000006</cx:pt>
          <cx:pt idx="19">150.65000000000001</cx:pt>
          <cx:pt idx="20">172.78</cx:pt>
          <cx:pt idx="21">138.94999999999999</cx:pt>
          <cx:pt idx="22">173.34</cx:pt>
          <cx:pt idx="23">65.409999999999997</cx:pt>
          <cx:pt idx="24">159.66999999999999</cx:pt>
          <cx:pt idx="25">117.22</cx:pt>
          <cx:pt idx="26">130.83000000000001</cx:pt>
          <cx:pt idx="27">98.540000000000006</cx:pt>
          <cx:pt idx="28">92.739999999999995</cx:pt>
          <cx:pt idx="29">135.13999999999999</cx:pt>
          <cx:pt idx="30">160.72</cx:pt>
          <cx:pt idx="31">214.33000000000001</cx:pt>
          <cx:pt idx="32">136.88999999999999</cx:pt>
          <cx:pt idx="33">121.31</cx:pt>
          <cx:pt idx="34">87.349999999999994</cx:pt>
          <cx:pt idx="35">162.47</cx:pt>
          <cx:pt idx="36">84.159999999999997</cx:pt>
          <cx:pt idx="37">86.010000000000005</cx:pt>
          <cx:pt idx="38">132.09</cx:pt>
          <cx:pt idx="39">196.34999999999999</cx:pt>
          <cx:pt idx="40">43.609999999999999</cx:pt>
          <cx:pt idx="41">99.780000000000001</cx:pt>
          <cx:pt idx="42">111.56999999999999</cx:pt>
          <cx:pt idx="43">40.090000000000003</cx:pt>
          <cx:pt idx="44">127.65000000000001</cx:pt>
          <cx:pt idx="45">109.81</cx:pt>
          <cx:pt idx="46">132.66999999999999</cx:pt>
          <cx:pt idx="47">103.11</cx:pt>
          <cx:pt idx="48">144.13999999999999</cx:pt>
          <cx:pt idx="49">132.55000000000001</cx:pt>
          <cx:pt idx="50">117.48</cx:pt>
          <cx:pt idx="51">106.03</cx:pt>
          <cx:pt idx="52">160.28</cx:pt>
          <cx:pt idx="53">165.34999999999999</cx:pt>
          <cx:pt idx="54">117.39</cx:pt>
          <cx:pt idx="55">143.31</cx:pt>
          <cx:pt idx="56">115.88</cx:pt>
          <cx:pt idx="57">133.53</cx:pt>
          <cx:pt idx="58">143.28999999999999</cx:pt>
          <cx:pt idx="59">130.49000000000001</cx:pt>
          <cx:pt idx="60">86.989999999999995</cx:pt>
          <cx:pt idx="61">17.370000000000001</cx:pt>
          <cx:pt idx="62">108.84</cx:pt>
          <cx:pt idx="63">113.93000000000001</cx:pt>
          <cx:pt idx="64">107.86</cx:pt>
          <cx:pt idx="65">87.909999999999997</cx:pt>
          <cx:pt idx="66">137.16999999999999</cx:pt>
          <cx:pt idx="67">41.07</cx:pt>
          <cx:pt idx="68">143.53999999999999</cx:pt>
          <cx:pt idx="69">143.80000000000001</cx:pt>
          <cx:pt idx="70">149.97999999999999</cx:pt>
          <cx:pt idx="71">128.44999999999999</cx:pt>
          <cx:pt idx="72">94.390000000000001</cx:pt>
          <cx:pt idx="73">121.43000000000001</cx:pt>
          <cx:pt idx="74">176.43000000000001</cx:pt>
          <cx:pt idx="75">124.59</cx:pt>
          <cx:pt idx="76">78.469999999999999</cx:pt>
          <cx:pt idx="77">152.84999999999999</cx:pt>
          <cx:pt idx="78">45.020000000000003</cx:pt>
          <cx:pt idx="79">197.41999999999999</cx:pt>
          <cx:pt idx="80">93.370000000000005</cx:pt>
          <cx:pt idx="81">86.920000000000002</cx:pt>
          <cx:pt idx="82">178.06999999999999</cx:pt>
          <cx:pt idx="83">173.33000000000001</cx:pt>
          <cx:pt idx="84">108.25</cx:pt>
          <cx:pt idx="85">159.19</cx:pt>
          <cx:pt idx="86">140.06999999999999</cx:pt>
          <cx:pt idx="87">151.11000000000001</cx:pt>
          <cx:pt idx="88">98.129999999999995</cx:pt>
          <cx:pt idx="89">130.00999999999999</cx:pt>
          <cx:pt idx="90">61.719999999999999</cx:pt>
          <cx:pt idx="91">90.989999999999995</cx:pt>
          <cx:pt idx="92">65.519999999999996</cx:pt>
          <cx:pt idx="93">12.640000000000001</cx:pt>
          <cx:pt idx="94">3.1499999999999999</cx:pt>
        </cx:lvl>
      </cx:numDim>
    </cx:data>
  </cx:chartData>
  <cx:chart>
    <cx:plotArea>
      <cx:plotAreaRegion>
        <cx:series layoutId="regionMap" uniqueId="{9A2471D9-0B81-4FF7-98F2-D2EE089F7DC3}">
          <cx:tx>
            <cx:txData>
              <cx:f>all_county_rate_per_100!$C$1</cx:f>
              <cx:v>avg_scripts</cx:v>
            </cx:txData>
          </cx:tx>
          <cx:spPr>
            <a:solidFill>
              <a:srgbClr val="FF9900"/>
            </a:solidFill>
          </cx:spPr>
          <cx:dataId val="0"/>
          <cx:layoutPr>
            <cx:geography cultureLanguage="en-US" cultureRegion="US" attribution="Powered by Bing">
              <cx:geoCache provider="{E9337A44-BEBE-4D9F-B70C-5C5E7DAFC167}">
                <cx:binary>3H1pc5tK0/ZfSfnzgwIMA8xdJ3fVC2jDdhbHWb9Qiq2wD/v6699GW8zIPg+Riw8P1DlKItSjFtd0
T3dPd88/D/V/HoLtJn1ThwHN/vNQv7ty8jz+z9u32YOzDTfZLHQf0iiLfuezhyh8G/3+7T5s3z6m
m8ql9luRF6S3D84mzbf11X//gdHsbXQTPWxyN6Kfim3a3G2zIsizf7n37K03m8fQpYab5an7kAvv
ru63lG6zbLu96t8S313dbtLM2QTB/7zRo4LmzdWbLc3dvLlv4u27q95A4tWbt+z3nfH2JgD28+IR
iBGeSZgnRMQK2V3q1ZsgovbhNqfKM0VVCXxC4HeXcPzy95sQ6I+sDeFsx9fm8TGFnwm/cffnMyP0
fg88l/cvP5DTtz50z6XDwgZY3l19oW6+fXzzOd/k2+zqjZtFuweXNnrU/egvn3dP6W0fzf/+w7wB
z4155wng7EP+3271Qf13vG82VbqlD9tx8BaxgCQZq3u8FQZvZYZEGfMKVvZ4S328j6ydnvy/zMTn
8T4bYQDeZzTTwtvYXm+CX+OgTbCiEB7Jz0s3nqmg4bAoqnu0QX3sAd1Lt7F903F2OdjsAAOwZkmm
BbUWdJpqHKgVzMu8jEFiexoczYiCeBXhPcQ8o8H3HF0OMUM/AGGGYloA30TFY0RHAhhJfLcY7y/E
4CzNQK2LCkbiSbM/leU9Y5fjzNAPwJmhmBbO5ubBz8YBWp4hLPO8LIsnpdwTaDyTMRYRFg9LOEyE
p0AfOLscaXaAAVCzJNPCegGPtzNax5BqeSYhCSwuQdqDDdq5B7Y0IwgjRUB7oSaMPXZk7XK0z0YY
APcZzbTw/n/0cZuOJtwCYMkjXnreIpNmAhKRKIkH4WdW6yNrl+N9NsIAvM9opoW3HmzcX1FKR3G4
QMBlQeEl8QA463ChGbhaSEK8sJ8Qcl+bn3i7HPHzIQZAfk40Lcy17ePvKH0cQ6VDSEUVMRjdB8QJ
o9K7GcHzSBEPhhqEXJ6u3wfOLsebHWAA2izJtLA2NqX7OJ4+l2Ukge/1/PoN8TPwv7EILtjuYtbv
I2uXo302wgC4z2imhbe+oXQc07yLl2BEkPxitJSXIVgqHG4T3BftPWOXY83QD0CaoZgWzhqozXFw
lmc8VlQwwgDAnjmuzniiSEQGA253MQGzPUeXA8zQDwCYoZgYwMEW9PYoZhk40TzGggohld3FRlPw
TFAJxEaPYTNGkrU9Z69AmhlgCNQMybSwvo1SezNK4EyeCRAA5xH8v7vOXWysdqYafwiCM/GUPWOX
I83QDwCaoZgWzrqz3eTOJhzD8pZnoiLxoiAcrDFWqJUZLyNVgQjpfiYwxtiRtcuxPhthANpnNNPC
W0s3j8G2GQNu0NGYqGB+szhLM1XBmIfA2d6nBp+752HtWboc5sNvOg0wAGWWZFog65sw/rUdJ0MB
wuFIUFVROhjVbAAFImYqyDQGo2x3MSbZkbUTWPuZ8GzuxPM71mcjDID7jGZaeC/T7XascJkgQ/ST
qJBysrsYA1ycqUggMsRX9mgzi/WescuxZugHIM1QTAvnb5s03Y5ilIH9rfISoIxPKrrnaGGIm0hY
FbrUo+5i7O89Y5fjzNAPwJmhmBbOOuAcjaW+QVBhB0s9JBSBeu4Brc4kUZXB1T6kqDBr9YGzy5Fm
BxgANUsyLayX6QYyG7fpGBYZGOAqr0CyyZ9swR7YsNkhSEQ83uYZA/zI2uVon40wAO4zmmnhDbM5
Hwtt2LdSCYTDGJkWZ7DbpfAipJbuLmYTc8/R5SAz9AMgZigmBnCwGcW9kmcYchMk/FKqKJ5hXoSt
DXRYos93LptXYAw/6kQ9BOGnn58Yvs42G0mCYasSNqYFhA7hbDY0ps5kSFZ4MRsYQhcdZyec/t61
YgYYAjRDMjGsowd/pHg3kQWkIsj33V2sGYZmAsG8hKUXzLCOr1fg3CMfgnKPYGoY//69HQlkSemi
my/lmsC2lsqrinAs9mCcZx2KX7avQrlHPwjmHsXEcE67SZyPle2tSqogK38inD1Dm8wEQRFlcLv2
7jO7Nh9Ye4VEsyMMQZulmRjeRfhrmwYbOlJWEcEIQEUHP5pdqvEMNrlEBKGxvYJnZfvE3CswPx9j
COrnVNPC3dhCOWAxij8NJrYKuUUSeWGXWgUxB0cLH3IHCaSaPd3oOHB2OeLsAAPgZkmmhfW3TeZA
9GS0tBORKLBTLR/CJ+y+lgjFmkRWZZFJGfzD1eVQPzPGALSfoZoW4LcRze0ohELfceJlkBkodhW2
h4sJpEA15i5xgVHmf5i6HO9nxhiA9zNU08L74zYdB2rY8BBkglX5oKvZQmsFNrZUFTT584miO74u
R7tPPgDoPsG0MDa34HWMV+DBCzLU8xxzUFg7Dc0kAcuCcNzvYJbsE2+XY30+xAC8z4mmhbnhjliv
J4DXLUOsdK/EzyUbIUgalfAhtMIo8wNnl+PNDjAAbZZkYlg3Y+13QKGOJEIUbe9isaJNZkjFkigc
iwEYp9sAtl6B8lPqIRA//fy08F1sGgirjBRBEyVIJRKOexps7Q5ADFFSBTYxT7L+1OE6cHY5yuwA
A4BmSaaF9TWN6jEsbzyDSAmkHcgvhFOgawJE16BXyiE/hVmmO7YuR7lHPQDi3uenhe8i3VA/cEfK
MRIg60SFUruTsPaCpJAYDmaadNLXoM97wnxg7XKcjz/uNMIArM9opoX3Kiqy0aInSAAfC0PZxu5i
oyfKDApteUGFwo7dxaSUHTg7YfXXm5nsAAPAZkkmhvWm8l06VtsEHvY2YOv6eazRDHatBXFf2AFo
M4lGqz1nr8CaGWAI1gzJ1LBOH8fS4qIIOxv4VFTJxMhUSDYChxvSzvbXGdQdY69Bukc/COgexbRw
Xrq/RqqkBosMJJqH6tkzgEHOoSHdcZODCX7vObocYIZ+AMAMxdQADrajqGyo1uma0e0w7iSVzUCB
4iwkYmhwdfSt+tbY0gW+XoPyU/JBID8lmBbGtw/vN+5YYW5odgK9q44xEtYIU2dgn0ECMBRR7y4m
RnLg7HKc2QEGIM2STAvrZVrQx1E2ryB5UARjWsIvJHtDCQdsbcnQu2q/MDOZ/XvGLkeaoR8ANEMx
LZxXm/BXME6tDmT1CxC+Vp/kBvb8aDQTCUwCCYq2dhfrWO05uxzpw087DTAAapZkcli7wUheNOQR
SRisrWN3QbbcEs+gmagIO5UHe5spt4QHv2PtBNbfu9HsCMPg7n/rtPC+3RRjrdYQMAHhPq7GLNhg
k0lQSg1tMvrG2I6hyyHukw/At08wLXDvoCHCOBFuqLRSwKc6FOGw9jYIOjSdVCBncK+1mehnx9bl
CPeoBwDc+/y08F1tmiqKRsoJxURSwcT607mktzCTGWxxvFy+ceDscpTZAQYAzZJMDWv6AEnfY4gz
VGNB01AeHTvBsqoajDAB8r0h6Xsvzmfr8o6z12DdH2AQ1n2SaWENR1/AYRNjQA2aGfL6VXCT9z4y
uwkNqWSiLEMjssNtxrHaM3Y50gz9AKAZimnhvNqO2A4YoITjOBRoGHpahHsaXJ0hAnvU0D3y2XDJ
ibfL0T4fYgDg50QTw3yTPsLhQCNJtwj5fzLU1b4EOVEVyAU92uRn3vSetVcgfvhxpxGGAM7STAvv
GxdWqmAkuAWQcF4+5oOyAVFY1xVQ96LwpzDzaRLCgbMTVn/tTrMDDACbJZkW1qC7xnGmoVEV352/
IR1C26yFBrocKvJg6T7ES9mNyo6vy3He/awT+QCU+wQTwxiyfUdT311DZ2jz+0LjIgW6e8sqdEE5
GGfMbuVqz9kJqL+WZ3aAIUgz3zktrG82cJJd+rgJRkoIhTZUSMAvrdZkhrs27k/T/Xvq+8Tc5Yj/
+YGnMQaA/gzVtHBfFWHspNtmlM3qrlIeQV+ql6LgkEsG7RJEgT9oAWYb88TbCbG/l/PjzzsNMQD0
8++dFuZm5NCR0k/gVAaQdIiIsuknwgwa1Ym8rDKG+IGXEzx/jTA7wAB8WZJpoXuzrdxRpBnKqKGE
GsyyF7xsZdYduKWgY+oJg/SOr8tx7pMPQLlPMC2Mbx9uXTqSoyVJKiLSMRjOyrEEHd/hcAZ0tMwY
kPeMXY4yQz8AZoZiYjhHUTqSQSbCWZZwnsqf/edexAy8MGgGLIji4T6zMt92fL0C5R75EJB7BBPD
ePMwTgAcYiIiCPPp0JzzmAk42hBSgW4I+4vdnQa+XoFx97NO5EMw7hFMDeNHOD57JIUNCCKIg77Q
rV+dQftfpArKIV7C7GjdbnacnYD6a/uLHWAQ0v3vnBbWH36NtKEFtjXEvKEE+tDGhk1FIN1xO13X
2MOJaMzSvOPrcpz75ANQ7hNMC2No4JGOdaIONK8AaT2WwbPhTzifWIaFmX8B5D1jl6PM0A+AmaGY
Fs4fym06UoYgWFhQQacq0Ph3d7H9DiBDECpyMKDdX5YPLF0OMTvAAIxZkmmB/BECuyM1GOy2paAt
O3Sj2oPMSjNUcyA4hlqFpJTdxSzOB84ux5odYADWLMnEsI6CUfKKAEilE9YuAtJd7NoMbjOcpMMf
6+S7+08D3B+BrVeg/JR6CMRPPz8xfIucjnUqFjQcgibexzoN1pvq+njDsgxdLfYzgEkn+rhj7BUY
9+mHoNynmBbOd9FmnJNz4GxSBZQ1ZI7sYWRhluDsBQzpoHB0znHZfirIO74uR7lPPgDkPsHUMIZG
sPlIbjM4UwSOJoVdyT3ObJxTnsHuM2xZHlPGGGfqLjrw9hqs2SEG4c0STQzzIne26XhnikOdXXfs
Fbs8gzFOoDhLJYfmYkyfmrsTV6+A+3yMIXifU00L8M8P0Ti9vUHABUGCLiV/4l69CLcE58tDHbVy
XK8ZN2vH1+Vo98kHAN0nmBjG26TY5A+OO9JWBlIEGRryH8JezzjSpKu/kp+X7c8n5l6B9vkYQyA/
p5oa7qU7Tg9BsNKgNl5RYCdyd7FWGpyQJXenH8rMsv1523H0GqB79INA7lFMDGBnG/waqSoeNjWg
45h4CJwwxRuEh1i3CEU8cFDa7mL2Jz/vGHsFzn36ITj3KSaGc+jmzhg1OlATDx1puuq6/cXKMXSz
6Tah8RFmdpHu+HoFyj3yISD3CCaGcb6t4Iy7cVDuyit5yB46+cw9U2zXtBsSh6A+Z3exSnvP2Stw
ZgYYgjRDMjGsiyBwy3EKc7oKy67LBTSy2F9MHypx1p083BP5pwGUzwfWXoE2O8IQuFmaqeEd0nEM
sW4XC4xvSCNhYAb3C061hC2sg2ZnZbroOHoNyD36QRD3KKYF8L0bj7RNCWFtqIcGeX2h+yuZyRKY
2rBNuZd2xhDbM3Y5zgz9AJwZionhnELj17GKNLogGFTGww7W85obGv2CDw1FO39Cpk819/2Rt1eg
fTbEEMDPiKaF+RfqPkTuOHYZbFdh2JR8IUQGByV1fRIgoftknT8FfM/Y5Wgz9AOgZigmh/M4GYLg
ZEEPGzhh+ND6k01CQFCaATvXyq4EC0SfWarhoT9J5NxPgPsm3r676iEmXv33n4f6P5vHx3SbZW8O
f7676pP3SN5d3b+/gk+GLjXcLE/dh1xkCaaF8bdNM9a2JYJDpGU4l3Qvqux2FlRaQcEsHKByCJIy
jvSOr8sluU/eA/R5jPsEE8N4u/GD7ShRMZBkOE8BGl28UIGjQm92GWo3jgdRM8bYtz1nr8CZGWAI
0gzJxLB23LFOUCGQ5QmO8sHWOg+MQZ0dHFqJmJ3Kbx1DrwC4Rz4E3h7BxMB1IUqyCUdKQIDQJjRk
xyLkhe0uVmNDAgJ0JIMqncO2FVMB/+3E3CvQPh9jCOTnVJPDfSTMuxawiEeQ8HkyqHuBUPDAoB4H
dq0OmDM5ZIA5MPYqvJ/SD8P6KcW0cL7Z+KNsSAOKCtTciIe9ybNcUAI10qIEvS0OtXVMB5OOrcsx
7lEPQLj3+Wnhe7t17bEKoeFQlO7Io+dVtwRtDSAkKh7bkTFivOPrcoT75AMg7hNMC+OvG/pGK9Lt
SKV1igSHKQgHbc0/Y4SBywWJ33+MtKfxkY63Xx1vl2N9PsQAvM+J/g9g/u8s9n61sPcpX4xEXL15
uwtF2NvoJoJD5SF8kbFvvAng/Rxa3ry7QpBMIoFbLMmHE63YBCLQ5900kPiDQmdy9++3lELEY7s9
pvQ/Exx5ITbyhLT3C/c/8N8fCdST6lFB87TRo+5nfPm8+91vIQbz5If/9x/mDXgSzDufCjiW+26b
FUH+b/dOj9DY5Js5hafXPKH897vHp8+QHkognnlep0e8fnx3BdFJBHELCEudcO0G6hVQHE6fOELQ
J9tusvzdFadC6zDI/QSgeehiIQoqAF1tj7egTgd6RMJ5wpD0K8J30SjNnd3sgONIQZuDEoBVvbuT
RZCUCXekGcTKoNUJr4AWgOMupT3K8PShnKOxn8y6w7/f0CL8GLk0z95dybAoxPuPdcxiqNNGCCvg
8EHKIjQ27DKX4ofNnUtt+LTwP06c2K0YVOK69RMavw+TTFTh+JH8k4+KmvtYyaqLb7zKDjTcuKEh
W43ZeI6jS5n/O6mqXNKrugg1S0HfK6UqjTqKv9uZjWytwFQvpUxHmbKq3Vrny7xChtU4Oic2P8pc
NUIqNDrh2q95EOBEIyHHL0kRmranmGmSfFNs8SYkxUevyInuO3X4MaurcCXnleRqrpVKgZZXqYaK
XDbKIl06Yv1DqELfUNViEdvSg1LyN0IVuEYTBxAiw7qoWDceba8rq53n8FGN1PaijGUNGEy1PMX+
fYIb+iDTpNKSJHHmdShXsc7xdZEt3KBsHA0nXO6uHS+8c205CrSn8tFD6CGKm9S1nXw/i0///O99
FMJ/O4H582YX5fzzr+U2er8Jtxn7oU7ITp/6I3TdxD1JGSMORxncS/Df3HxZkJ4KBESFuun7shA9
UUd75drNzAPVUYYEKGQCw1WBdvfgx8BZFicZgpws6PAFe4VwnAk0gYHXP0Ikz2CdhOY/ELiSoEgG
Q2DqiRTtfFyFqBgaj6h/JUUiLwIDjBwRkB8CHYhQV3XXCflTOVKaFHFOhenaERROb+s0NoXupZJQ
vs75r0WCUzNCYszrLa9WOpdEgZ51b+7u7F64sClhSgvV4c2ac7Int3c3du/RovT1uggsTVFyDbtx
ZGalHZm8bTsgqN2/939VUboWA5IvqWzJq0CyNFoJoakIITV3f9u9FC6v+FpReM2CS9AHT0XUFLKM
87XdXysrIu1899ek+xZf8sJWF1AsahHm0oWcuIXpVNw6kWRbF2vbn0uq/xUHNNGSMK41LDtaDkKH
fBCntDAFXglKrbWqSqtFKswVmV67rZBoYZY0hksSzQNFuvAdeyPUOdWaOv6SCqjScl954D4gif8R
NrLzvhE9Ezs1t/Cl1lo5nBTrYSFlizgOPuR8+bGSHH8eQIN3vRGsQmu41HCLVAsKG+lOafPzIvWW
vGi7KyylpmvX7nWeKwtSFZbBU+d7nKLrpra9BbSuETQpam8VO3CvOVR8qoNs6Uo51qVlnbTtQqy+
+E7pLEIca0VVSxpfxQsxlL7xcnCfVXk7ly2iuW4g6iGtFV0Iw09N5vp6psigTLkYL1TyWbWFcuG1
YqG3gvqdtqIWx2k9x5aHjIYnN03J85oQqtyKbyJv7mZZDIs1ERZVGtoal3jzPF96Ed9+4Zy7Kvd+
BDWdU7dtNSnItMTiBcNHpbAgbVEZUCKse06baJXKCVqhVDeijT+HcHzyindTTVTdD75VSAtFCDjN
dnMjEILMgJ5rVPMc9VbK4nolScJvjnKyQV2RmEkQf0R+mnwSfROXqTJvAi7XGznWbF6RFmoIytpu
RMmgglDoMdfeKSRLF05G51yjcnCIGLm2c8XS6tQNtQLVP0Q3tnU/coVFLaiJQS35V9WNIje3vld/
p1aSr2K3LDWktj9dS3QXgtrqO0FpP2dBFBqNWH/kaUw1F9uS4bgV0iVHerBzudFKpPhGoMC0sbx4
TV0qLpswXWaFFei5KJuC5C/TMCCg/qs7wqe1VidWtqgSNdao3czDDC1qJyeG7Kv+yi7RXM3l1ORL
d4HTat3KlR6ncn3jcmpoWJ+I6K+xWhpULUtdTvFn0S1/BQXnGU0bfcpznupCW2tcIYL8CPwiTsVm
7aDWEHx+LlhxoiNOdHXFze5oWhVGU7t6VPupxmFseFwGgpivqEwzzSsCYV5HWPfjRLjmbP8+5RGd
u5xwzberRJIeXbFI9NAP8UqOYI3MbaplEu/AOlg2moqiXzA7qGYXlTvnXRlpYHc4Bk0aT+OIJqKG
aDCLDddNv5e4sK+lYMnFcmQKYaxZPpWuBb7SirypFkJeCFoU1ZqK20KnouTAzPLnGWcv3ZasAuRq
XJSlS5kPyAIm0KcobbS4ab5nFQm1FCzkedMxltBI0gtk50br2Nk6lO5DQf7pK1a8EBYu5o0qCX/K
GRF0KjiVRqxS1dCiuoVs322BlXwlq3ILcFjUgPKsyEj97FsA02yloDLT7aoFDVUEGkf5a4s41TwL
XS0mt2CHATxgJ5R5rRFMlx4fxUuHkMzgxNpbkrQKNKUSHpNmbYfpd98usC7EyFuBAlkGEoiG44Ra
4tAPcvclURIu27Lilo4i54bF3/ICF+qoTvHHgpceAww61S4WhVt/rEs3f98EUqOXaWqvM/LZqon9
NVOwBQ/IrVetQNcpzDG+aORFGzSx5ohcojWu3SxLT9HalGqY+MSoSv5B9OFfIW9vbE5PXcnWa981
rJTqahiUhuXcNbbFLUUHNGfJy3qMFdfIg7mdxTAbHdSA9nB1sHG/opoHOXA5qtW2Hei1SkXDTgNN
tYtQ56hiLxSqRPO2StZyLqp6YwVgrCWVde2IWkkrRcNVI8/LSt1KNaiXUm6CVUNAzuN10ZT+z0Cm
69iClUpNw+9Y+s2FSa4LHC71PHDXVuTaehT/ViMqmr5VrrhUKFZ2FdzXoeVpNZemS+qXgeEFjvwR
O6Hu0czIfM5atwLozeKxs3hXVou+kkYBe9UXOM3PKmpElIhzmNXlQgQ1FUvC3A6ataLceaqjp5xV
6KogZHqFfQpTmKvWtMkjLRTC8qb1frUxgnFQjq8tTw9l8WdZJj9R6iFNEorMSArU6LzvcBrx6K+a
VJu6WcShG+oFV38Iy7gwoCTQ9Jwku0bkAxyPG2kNnL29VkTrRxrx1Vp1ClhlHGFthc4SQwsmXcqp
ogeoDVZc0FjLNHBWFbiTOrHb8CMXc6oGubGaxYvWPFSibO00cmE4eWqS+joTQCRRLVtG6nifmtor
9exrGpb2ggMbxIjbvNQq1CxrUtemhZNQyzBZIS+MYArrfovSD9SpeC3ynfskhLWoFStrGfBhpvsU
lEbl/8Z2SedhhQK9yRpF9/hCXGffSilekbK5jYsYFE3TLOU2+AY9HLEeJ4URSEpnv9DflMicTnCa
zqmTqAaFRcXOmg+N396ncpYvfNlrbkrO0sBsSHRXQNKdLbhzj2vxte+016Cn37tybC8wSr6mJJaX
DS+/57xFmQX1ksv4D66XOnpeJu0cRSATGc3cJeSc3XEcXhGc+BqNxEVnvphRYxmyHV57Av9eofgz
SM53Xg0aM4njepn6jknAntm/+GBI+JmnzhXxLsaqwUl+YmCnAvOhxDXogSgzvETUwqSK1mFLeDPq
XpAj/gxhSTfghM3buqDKHPug1Fs/+OTEMcw8h/wsnTCcx360qm2MlpbN16DrpETV3BDf8yWlmmM1
P3i19OaVRAxOdXCgxXwozm2VbmLXK8xCAuur9DkEVmYY3vG+Vy6azNNtT7bXboxXiZprrRIlC4s8
Wk2WzLFgZZpLBFevK1XVwJ5YVRz3C3R+tiBc8sHOS7ywE1D9MichXa6Io/uyBGsWCRotTdRIlxoP
pmmjF6LbLD2cfaKub1ghF6xzLeVx2ep8p7+9Koq1VKwjU6Rlskiy9A4RFwxoX/QCLSzLXLNcBRkV
AqvaR3eyh22DkxUEi0ScmLxj2WsK35nxlDfDPALnjgPJW8q4+uDymaGgQFj5nWnLU3qPPEHWQf/f
VsStTejwXi7rzDNt2cGLqnY+1CiqzEYSU11o8kR3vEBcRUms546SmFIRJAsxUO9olrdr5H5unK92
6rkGX5SRvmNHJnmnYZ21QkJ3EZRWoglJbTi15ZteKupUFkWTNo6rh5wANiERgwWXx/ce8eHXNmBJ
L8D9vm2Jj9dhIVag9yQt6mx3O3YcjW9Cfy54wjbBXD73Q9lZJzLVEyXxDDkRLC2wCNZyt0wM3s0U
w7GKGBaGIjEdJCZmaP2UMuuL14KxnEmhbYCQ8Ei9C3OUriqH/wq90LNFbmulI0ZmlQWWUTTg5fuK
lK88oZi3Ze4s8lT+rtoZb2ZUqQyHSKWWBnZrRpDLN1fU8GfoptmyDajZckVmKmBH5SFMKZv+TMrP
oadCR1HQFw4fvaeewC0jMTBJgr7Udqz5iX/vJpyolzEqzSJDvoY8eUNcrtVa7FgmtLhB8BisxHCr
GGxzECfBDr62pBCAcUm3Q/Id7EBnQUTvJqKyu/AjfhGI5bb0LW7eUtOy/UpveOd3XgfXQhEhM+bv
Y4iXrO0cNabUORFSxC0cOcN6oMapXkRNCdYor+iURIkG0whLhT2nPNhgfBwrBq39T1yCkyUOyzns
xiUrjiepaQVRpoPRF+sxzZp1SO7SRlbMuHup7IdAUZt1a7XhQkzoVwTF4aHGtwJZOr69cjkU6Zzt
pLqa4GyJwHGTKgctlCD+ARYF0XAIykaRjDyXUi2J+VZLw1Y17Jp+SUDZLmRkOHFTXrtu8rmsnGAZ
FUp5zam13rSqsG6KldIGnJm5+Qash69BErkgVtk1JrVOCk9ahP6Cr5zGhBgWr/kkTozCwZJZNHjp
JkG9ynBRz6lSeFocBqLJ+ZGyVqJvLifX8wB0+V6opSr8JCYi1UlNAs3rZqGYcokpS5G/rAOl0Sw7
EhZK+VPxEpjucYj0kOdS3S6Cm6DOQXXIHAG1IkaaHUIYSFM9yoFHaK+sXASDr3HVVUpsIyxCdwme
1a1rVa7ZfAxxUOhVDsMpyL6PGlte5F7uXBdhK6/ztjP5PN60ZC9cEEf5aitI0B2lBYXXwCTBybVM
W89MqE4DF767iCUtLxpvbVvgM0cZ+Zq4AtgLAsr207xxeKqB4vHnRP6huOJPx48jvWziG08UrmWE
ijlK2+vAxmAIYUFz4zY1vLbFZsqDSa1gCETF1U3iB+XakX6GlGSaGIWlkai/w6LgzN0LzztggVkY
farCFuZo57tKdnR4CeLiaxll9aLi8OGtROZDDTllPN+9WLKSajSwixtoKrMz0uctEj7BQpqZQmLn
JvILYc7lyQajlmjEdWW95uoSJibOIXCXlKYrS4UZtI4aaL4crSoIScihlC+cIKn1gEvKRf7NBWVk
Wi0vmW4S4v3f/ErWbT8BbQ3rENV8nKVzm/KuRrkiApvE4YzcropVlkhzCO+BWyklHwm1nSUvJ8qq
TWRDSQgxy+7en5fde4EXBJrN1fGcdB9JotAyZc+7o4KsLOom8k3kfhKlsIFvtJoHCcIuelOo2PQi
HxbQSCbvE862lw5kK5sRUSwjT8RQo2mem1KqqnPJj75Xgp/D2kA8rYocXxdcfhuvYgv9iAuIFYS+
6lAtSB2YzKr6CVyxxIQQVLx/sbpVUnDA2vWSvDV3L7xXtitaiAbK5BDURgRmrGK15u6Faz8liJPX
u2Xtz9tiDiY6yFATYt7ku5e2iO9pLpG5rxaJ0bjSxsp8eyFYYnXdKjCpvBaUbwuqeGWH0bpt/eqa
ymUYLQrq0XlcBwm46sGC0HJtc5xuiWQBOoCH1cWRYeaE0sfdCwRpf/FF9BnnSqbnRPiSEFTAwmnN
3ZRoje+511GKQ60U83iZZqJZg1G6zLxgqXBJe+vAzNMlwaYG8gXphveUTAu8r36D7B81veM8jUI4
t7O+bMNRBHcjlQWvZQHOrq3W+uTQVPkcx2Aa8KoeOzGIOrXwR4u4oFed4DFPuaVFStV046LWE6mN
DLn2mrns+5GegxVxXzjoGiu2pfkSOAa1GNnXqfiz5cO16pPiB828Uovgv9hD37LYEzVJtHitRm50
7fMJPCzb1ysvq/RC5es1lvA2L4J7hw/JChd8s6iRsnQqcM8sJ6rvWtddt5RurDAUHmgSmRAU+NaI
IbpLA9k2sEclQ7RFx6zUUgPnqX4fu8kjT9TWcFtwLaNcUiBW6JXXVUTWOBeV25LPowUJm1oL1Yrc
uPEvCHGj6/hDHYTSHXggopFGYbVIXWJIDmjEqGnjtSeC52vHQqi3dlHObRvsiUam4iKtlGIJ3q2R
JjRZ+Vaa3lRWbd3YkneHq01TO/5PUaq1nM/luVeje5nIG/VbYAvkPayKtpHmWLh3MKeFORHXdUzB
cXZoc5MHbbZoOYKXSpORGyfyJc3LckFPQ2QQO1SWpVObcYwFo4z9Zqmg36lD27WMvWrZgjkCDojK
zYPMuo/aBqxYHgwMT5Hq2yTLmjnK5dJw1OpXwLnZB0yzb06kSrojdAsux0MIldiKAVFLsAO7RZgD
i9JsXD9c2Xy2sFAh6BYRKp106t8v5dZU0yL//+x9WXOkurrlL2IHCBDw0hHNlKOdnl3lF4XtqkII
MSOQ+PW9cJ263qf2PjfiPNyI7ujzks50JpADfMMaPuWtJR4+/oVayBxvehkp4Fq4MUbNR7G4fSzJ
aqdqQ2nnDb+dthurDdNo9HHxRWPumrVKWgcnoHTsNhde8VhtkXuYo2VfuDy32rk5RtuNIcMNuvrl
57/IB+jaEfo46b7ISTB3x48be7sX0j5vp14m5ZZxen4zlq05fDzvItMfR7RnMm44aoXa1l1CyYji
mq6sPcoCddzHDdFjahhOX9uex1hRPtSxDwTh+FH0sBEf+uOedITMq8Z5+uh0WrQ1Qc2dndZOs9c4
UajjfHP6kO+6sj7UM432Fu2iEynGpG1nAIYRYBXmEMAtphF7sDFzPGtJUeVGao+PB1BE7XDBNDFl
HPHDutFO5SYzm5x0BV4Qe5p+n412TsYLT2EoHMB/ayfjRWWyveOFOHJnmY/Yu4oFqx7o6go0L0CP
S1KL2GVOlXZtfxE9jjX3noMb/6YgBctmRsfENwu7wtnapdK0CJEtSXlmVWU2hCu/hFPWLc28a93+
VISyTUKA6oCPljTqtlBT3Cg3uBGzV2WqKlLZE3IIRHBXFeIHQK1qh9+70jrvuD1kci15Yrr5sRL1
Hj1bkZlQVTFoDSse8BPEg2WqrDQNycLRMfkgHmXpflemadAcVW28FPwVffxFFXpXRRWQnpFN+RCJ
hABcRHicc90jRQejZjF+pcpx95Flixjo4py5PtOxp/RyjByCWB6aJu1KfNnB2tdpMFZRPLmlyl0/
9pbwXHk2TdUavDVVdJgiea57s4DSwMeP1md/CY6iynqiq0sfSWB0WD0r7Ubex3abdgB5UxwZxU1F
sbXaYti6npRxql2g1nvtsCpG8SoyUQK9HkEUyt7tzqSqAW1awrm0xklrYuEEDcuziy8Hg4gRyilZ
ctAZcVFF/RUFViot8V3bwHSXqD9r8AGJO9Qv5RL5e1IzE9tSpuu0XjujdTLwDMb9ZN0D6L/Pegb+
pXO+zCNg362MbZZXG911LIg93tVr+aVAVXQ3dvjYYy+Ank81AGeUg6Us7tEICPdqMvUCVJzfj2tn
JR5Dxlt9P2m6+oGS4ipATTyPE7/S2w/dG68/ByLRbUFj+Nregz5c82B6aiJJY1kHj6B+nnxvdDKu
PG8XTPJqCQCFRJRVKPy6674IGYgFq0bKcAT6ueAwcofsG+ZcSYFs1lgVS5Sdh4N+VqIMDpZjHsJQ
5g41UdohZiGrDed+9lNt1LKvXD0BzHe6XDk84ZZge+nTO0JACJRzxDK7WLLVoVcUUNw42qBN6m44
1uMSN7VktxW7UsZS8UoGJ7PBmtgM7K+hXpMaqwcQsPiZ5VdzYjtT4hWgeurIjVLifrei6ZtL+DVp
2i4prFaiMP5a8BuuCnYwxRwDNSxiG+VBDOAEAJYfADymJsGxz07tksQZlyyolzJGId3jy7IRVNgx
tIYXf/B+6PcGLGEsi+bKMrZ/rgv+3Ih3dKoc4N1UZVOFs3uSqU0JWrbuxpSuG68RUCvPynU9dg+j
hxMkWO973w7RL7mpV3jNSZUvoOhxpS2UJSv9IpxlATzg5tNo3FhUxZAqSY9dRVO7a00+L4AEPO40
SF2ukzLALEOPj1KLdCBfWiHmVFTuozeRt9JtuqxfbBnztX1qakDljiqruHT4aVBDm09ao1QGmtgY
52EFHD6YvGC45jrlPbAyGvYsmM91Wz1UnvKSSKxNSmcUP3UU5lyAdCdl81o4Op47nwKRGtbEBXOS
OP1dAGBkQdUzTu6S00a2cYmEhTU5krLbr007p2Fg3dk2m+65R55bE31tqk4DdePRbkJIHzm9Jqz8
UQhPJGYp3Djsmq1BE+CMGmQjjgpKFKOMx7CecfWj9hgNP44SnEJGKuugFuDGkRFORt22TKzWH+LF
iYoYiU3EsrTeRmvc+YylnTMWuSi7Lgu042XhAClAMO9Qf7zjYk/5YONnbDQFrEDQXHMrCcjFrU+z
gyutF489+rOYDl27a22QFWPhPAVyKnfomQ9r2J2Lxj94pd4AvKpNvXY4V9E67RaZo6a5QByRDXKg
ie3yEbu5WtHd4Yuo7vvO/UGGdQ9mDe8/WL4uwRTEjEfqUPfyij9UFfrG5UT9BgxQT/E1RNjFDAHG
FbOWeLTki11VKFbK6Rkkgp/0LrkIgIMH0Vqn3p/K2FvnMHE9VCByumjO2xgJvk6qug3yNev8so07
j1gprvph4DSZgsbNdOOCGezbfJbR+8RafDNrR68KsR7m7YIagRExa+jiaIiDvkM74He4RJAnRgqo
t0G+jH1SOPGo0YMaNaIHsoMMg3LSpWEqQ1uOs7BJlAxegG6+95hhnXtlF+vlEDiR/VC2AeggGaCH
QJFYuO+lmU6Vae0DYk266vpAbXBEUVBk4bdg5zS1ncgmCGJLbJDRDIx9ETG37Ysk4hUMW5+X02Ri
oPd+6lnifmgrGvtBdTcbnGK2BmHX4JJOp9U0meyaKq6aSqV01A9e0B7rehB52Gudag4Gknd2WsMl
hquLI6gGYZv7Ji6nMFnBGx2LIchlwIbYM6grbZTrva73qH6/9NLHqUmoiPvZuSpBcC6yefXehS/d
a9LNXy01lPHgt97B73myLgHNIEmg8bZKUubrkMYqHH8gxgRJDxFQ0uj5NBVgFzRixs6ZgbzyVWVh
Hb21gKiCFVSwWAagPeE1uFyaOxt02M5eK8PdNHt8x7Ya9/Mm2MpgQcRf/vf5Emt1JhmjHSuSvhmd
pPSr9thMbiFBmOJuabdQFABF6BNQOF1i6hpPIbO1R1eGSIifrx8YAf9dy8fuY/OP1/zp7s/dbS9v
NzCBElwezraL0FUXZ3VWsHjbAbebj20/H/58E5/H+9Ouf3v5z+OZpbOzwlkRqplYko8Nlw3NKbad
L76AsuHj0A7lzr5ebRXXBXm0V7fcBYXd5F4xvQMUM3s1ddWub8N236C6zjpB36mp9vP8XPYtsqFb
Jtzw9joIhqPsm69iXcwLlwjTPAjOIVH+3iIrEKutK4mWCNXQ73ebvh6PfYgGZ1LqhW2tCuqnf9yI
kEIR8vEYqoPIyT7uchL1oHm2V412II61D7x39g5tffr9+Y/9BQ0Q6597kdvRPl70cUOJ+LWnn//0
VtSWtEXljBz8+brPt/VzX5+P/+41f/c/z5rCQzDu+g1A90fTHxdAjXHgGTf9eMi383T8r2c/7n38
7+PZj4cfNx87+Hz4d9v+3a5q1S6o2/BbDBs5AqINuBJ4gwKfFif49vhv/+l2A3qOz+fbbaPyc6OP
xx9P0x7djwoPy0YdDAqnNPhq3GVtYP5x9+Opjxu/TAGRWYfPzX87xMdD117c/xl92VX5PrRj+2P6
XWD2Z33Z//q/XIX2N3JOz/7vlGix3KStfxav/RSBblv9UqK5f9BNauYQTAmLaBhA2vZLzen9AXEn
JhlgEA10aqEHh8WnnDMMA5hwPqYNeVhi9FOJ5mPNUZSaUHtGPzf7d/ScsFj/LkTbBHKQvGHVyyCE
+xpv4s9CNBlFurKsQRxIWYm0H6IdW6DvmRpPZ2UEHHBuIh7PUVjsI4O6bLW6q9LqprPFUIO6PXXS
1rJZFkLSlohqBt1VlmjSxkFet1ZYZqXdnWSLgl6MY7EP2tVPLVY+QziMCoeXyG+IHegBi6+tLe3E
E+rG8uhpdskI9U/32vrT2TcsSNQc8HhdyGtpC570rQ3IQhsv1iPw/DGonGvu2dWUq5HcDy7KE9mx
NBysKQ5KdKC0BO0SzO29a6kHBdFGwke+pBaGwyTjQAEle/3baorbImIPYDiXA0bHoBcDhqwFO1e0
21fReF60NcY+C3d+pc6zACkUCy2P1oKMXPTqLvLWs7KcM8CGK28le28mNIuGAYRXN4nYacUNsXmH
dnS8KebyrVuL4xouOwgJHusIbY8du6dmIBGkr02dQNkgd1G/LrG1rG4OJPjs6GLcK2uZAa/hIXMm
OwutrnoDRQahWtNPKONB7ljAxrNx0MVN45AnO1Ivc1WHMevDq6JvgEg5Tao7hQa/D0/TOPuQ0Vkl
QPy5QtlFwKXRFWzGcEBN8w3FNo8tDo0NSPshty0nHRv+XfORgmdFtxVqMaUOAMR4NhIcvmt6VET4
jevRbxNFQUt4cuLxiPVVsxV64phYoQNNlGJxrcm+dAKoQ6iycsIjP+NNCGi6cvROcDu8VFH9Xsvi
MPm1kxCr/kq5hbOy2s40DXC7CJ3nRTPnxPgU7BvdAVi0yrwXAh9vadfY7foolgbyx3Awx6Wvbhc+
YGOg4L1bvM+FfIl6rqBsUdapK5m9k5PV7cuSPQi3tLLZLlncWpVJF9Q0OL1BLoWlXm8H6K/wq2J/
ESrNvlUdCmz5KEe9Jmpt76O1fSOd9tORKsgLhPXFg+IoW6yJkrihbrcjI5P5onzr5BFRQcwGaFdU
NI9A0KB5bh9bM15zZ3hjAf3O/G4BSqnu28XcOK1zOztOIrt5iFe7PzQD1FxsakvIa4zMwboD9udr
UnRa5T1V7zVfrb10ich5KcIUPXWR8yh46wVIJ9lzmXhtcN1DuZzY0gCzKoOEOiGazR6TBVHXpREk
S0nPqztL4tQPO67Pk+2XyeLZ38ImeIrCagAZAMlb5+PyGaKI77mBEtA4+PLLoDqSVuqYCdPdQ+zx
nQUBhJqibf5nEtf/eykJ0uP/Rhz9uRLwX9PStuWvtBT94bpQ8QcwBbhY+GOTOv9KSxGmGSL7/Ncz
SIufaQm2/cCJfDi6A6QhJJNfAmlMYHIxpRwJLQgj5Cf/30lLcA//npaIHZIIx9qW3oXu6DefAYi5
IOzblh0irDG080c+JZMCTAWNgNlogSidhM4L4b6FUM7Svv9R8PEFmp8bqjZqaWP7yzCAXG1rq8Pu
cYmmR9fvv3UGfI7DoBIELGLN3UujXYCv8xGc70kyepwa8WTC6bKg7UinIbrCOV7gSh1evcZ9G2n1
ulKR9TZ9NpAqBBX4DwFqNyzte6B5YI37u84q7Lzy2BXEQ499wL50os8aJQ6yBt9Jg3vliwQVw94u
APsF9CtImD1T7d4Zx0uhCxX7s/sDyXRGq6XmGP1dh2AHKSWLkMSqZUyHuusSSCRF7Mt5N0wAzqWs
oDlppxiCpltZl19NMV0rzm7aedqXBNArUXIBHm5BJrc8y6C5HXyWuZZ9N1nelVO0t5FWFwmp2hTZ
GfTxl0kGWT9HtxNtM6r9+8LtUrUFWO6cl6HMNJnP0u6rxF5QAbh2WjbWg+d2B7eaX+pledGDOrT9
MCYr31SWToUmpz14ozi1aiiSUNa7KhDAoCPQtX2fyzC8g1gdoV2uDeQJJlOB86Vp/dNskJGY0bua
TcilxV0LyGp2de4sDbLKwE+0s987a74iPDRxAVG0J5vUn6sTAuIbxFJuqmaWG+Zfu737tvrtXrL1
MIRISkp5KdbUyGYoZ+1qfpKNy2MvqE8VJQ9NUJ6ihT1Hc3k/UJKvnv3YUu/axZnEfZ03IQPPYd4W
QTMjXJD4I0ELXBxnK3zmE4SIHjTYsZn5rROZe20h2S3sFgXZZXGFTnRhvULNsbPq4SYazW4Zuzvf
BBdir1kdAj8pIX8ErNBIcde6zh4MC7rrNorSYoFdITP4NdIa5bmbLPZQJo3qr505KGMKtjIlQWB2
7SKnxB8LyL+tViURJEtxZcsXnG86riQwOVlpSP/nhehYiTotfehX15q869WChM8bv/HZPkFEcFo6
9SAB9LuedVs7Bhq+4EpOooyrOWxQc9Q3PhkhNVDlV59O0PLW3hfQsd+WoRMJasSz9lcvCZl9U3rD
lT1AOefW6kQmKI4YoBhqgXYrQKQ45fd68ffL4B0lICaHQBLkAlvsyNldUOFF/IF7U5ESvPHZ4q9N
xy4QP2SN5R+Jq5oYKyvsHS2/C59n81Qlddfnvt1c5hEq7pXdzUOEr6dA2ZeR1bmewXxYfrDGEHqU
ce07U1w3oUkWHkzppNit3YtvvuxPrGQ6n5rQiu0CuQ58mYqJ1ks6Fsv7DK4YibTeUYfdbPwVvquL
5XonKaYbY3Ddz3xWwBHH2zVC5msBAUOux4Dkr8uSWSgdk1LJb7WGDBirJdYoXuu7iRE/nkUDnU7h
Qo8/0CA1HoBuZGwIDqHpuWss/qAFIP5ay+murVGcm37Ve8oE6pNZP42iwq5NVU6x9Ar9ZNkb99Z3
X2BDA/WmJ3Ht236bIlBGMdwp7mVZfShxwxqi0tIgsQM+nkQBhptJD0phNu4Y5E+goYnaedCbAzKD
NhL+gE3rSvr90Kzm4k/0AM9ieTbTjPpX9XaXjgs/mcLUL6Re9A2tVJUxwb2EubUFbGNQO1bZdkpF
oI9Nt/i5socfIRiGZLbnOi6CBRicvQWICYpYDRfIycJUqZtS99e1AmG6dlEE5dCg30mNQNA51px6
bFr3RogB8vXgufWW6YU0zEs/su0/zIj/v/ix/qYTduEE/NeerPj7t201jL/WHNtmv2oOzJXYZq7C
7rRNFHG3fvdXzQHnFRYYw6SYT7/WZ82xedQ3+yK6YeIRvLfPmgM2RIQ4jKJwQti8gn+n5iDOVlP8
s7eRYlSN47jQzBEsAv9bzaEjUnO7XCeoNJq72pkouk2X7xy/s8EuMxob0h1ta8xEYPeJHthTaEOj
Hw6TlRaNdTc6FAp6BhNQs/gpn8sKuuNyTKE8gGbBmR6GaslAT0XxUs33hVkeqQ0tZ++BQeNj2jQ1
KmrZVeGBmAly5l7bd0XlhN9tyQhyFBSgzrAv23ZNomjYydHNag+ovl/DV+TrA+wJt1PZXIWCPBnG
nTvmrq/4LLmZS8Q4a9BO6tbSgZIPxLnkJ6tGUga3DgeUyGEfOvLCXFkrnAGEtugopnnT9cDcZJq3
nuDqHUYoxVV7RQko+8Ba4VkringV5mEy0a7X3nfVQmYL/fctViE7jXaLmYGoUdyBX+PZo+Fg2n0D
lW/kAkcHNXIeQwipVhPtFeRZpvcfsBjOD03h1lpD1CbsCSDolR+MZUzkkBDS7DQNx4RW9qOcvWtl
tV98gvJIG3lVtaD059B9Zy3cU3Mwjslc+peyWqZUeCvoIdisYg7nVOcNF9a4+N0G8cxsSKYVHKEA
W8Nj5UCMUw5QFBC73FXSa5NuRYjvl+rFkZDwNw6rUw1zKr6OQaeLhlrTaSCe8/gbn7o98XmOcbRp
OAenHhxlEbq3ZlWXsIkqSCXVfpUqqyYY3bq6gXDAymig0YWhmEQjfQ4gQ3SsECJy23bQJK9Zhcqn
DyHc5b2a6/3WLx6CcAzRfeHMLH0GcUJDXokr7wbCnwIPUt0aCbC26Knm0F+M/m3ljSRRjoiGVGrR
7nTpmd06ed2h3sy6ApaXA5NNeZ7XRmyetAXKYI4GdCjQvkMfsp9R48RigK1og4xiysXZa9ZckAJa
jwXeIaYempqmep6f+OwiC4YTAerCVQyF2bmHriuhAsJIANxf1dw/NytcRwOLptgMw95birPgcOGY
gUEdBzEJLpKYCJHh7JMx88gpEO6TKv194KoXLKXxZWokNMy80rsFjj4AG9qHkcdfN/nDmP8nrn8Y
1l10fv86rv/v5tv3AbN1/iawY7tfgd39I/JQizgexuSHH+bzX3Edy9egfSPoFX2MGUFY/ewlMa/A
dgLMl4G8+6cv/U9xHcvhQGKJIXF2hA7w34rr3rYU6T/HdQ8zTgC1Uqw6vFmCt17zT551U0/hwHu3
PlQTAKdeXnfh/D7K9Ur5xS284afSRCqFXwFeGZMKNCewqPOsbcTOL+0LrDw35QLbwQrYkSkNuylv
bwurv3Oa6YGZ4jyuRe5Zdu5qK2VFicYsCuKa+RcWsSOPWCqof6IUJFMX7LsWNWAgIFm3jpx5mVJQ
AXVg1SZBzwJerFLVD40RaWnMaVxI4kt7R1j45kMH12Fn4VDdbGCZRxn4s/W5YPAmllSeQlLITFfy
GETVBQxSBkHOEg96PeDaPLjmRlNzX2l6UW5Nd+DnihjSncM0Vdd+oL+1G2Ilv69B8KoKKGKV2E+i
S2YzZZM0IKH1kdIuJUMFqxH0jMD7EDZ23JKwEPFTC60Tgz7I1Fbisyrp8ZFaazxOUoBIqXaT319L
JdLKFDACsn0FHgVpOAPUyeKwgq2NFN1tJKwDlsbKNH90YR4KeblHpXgZRn6uva8zQhM8tedhM8nJ
RV2HJd8Vc1EdWs7AK8PCc+cJ90BHqKlC99BZ/kGizPUn69IW8lk4dRRzOevUtZzryp+vQlbctmSc
kAZF5nv8tQ9hyAtkTNvusEixq9UU04ofxkXsygle01ChYCfTzjbgPKHO9SyT2uTrSMOYNMH1YF1W
r/0yQvOBqWnZJGDXQxBblL4d7PodAKcDhTs9lVOZBkrdEgjk1PDDnQI0+9G6D33nxwKPmU0gTTY9
elNLF7Fxj3YBjVIVHKaef2NNdLNEDEjjkhPWHVtMRIC8szuWYXhj/C9d6KcUyvFyFN9s8jBVKvM0
OHlPle3exdtMZz040BnJ4hy1nb2DYvTFYcaJF5xwrVvDFVABdoHfxMf3AvDgsJTLmXtDCibjOwr2
B298d3pU++vkphQh28IpXTib/MoG/FjyKl8I39fSPXh6PHvrkg7K3OPTP4azuUC6d+p7Pyflel1X
Vd4W78vintqihvzrRxW2wEYNkFk/bX33REe4TEsZ5EBos0jM92MH150a3nrWk6zW6ppRnBCwmb86
vE5rQ3aNro+uR6AXRR9XVFbc2u7J1e5DoOyD16Lxc4EyBIKmHjqCIsKx8QLoqzYT5nXp2hdey5xG
+ktN3SNt1wuUvIkagzmJyj6NzLgrKpVMJc+btjbxFAXopgzfF1aUlFOdC1+hnVzyum12dAHoa8Xu
au3gp86twIN2ukTyoiG8TqwQHKrHYthFhc8fGpyAHCKEwYHcuEZ7BUbXAdYC1+seF3BuEzSAfSiQ
+ZoARZidBi2Pa9VfQZC1t5riPPvFoeL1a9k5kJBNu6FpAB6oxFIGNUH95JF6x+BPZDAw9yhJ0bzu
AmY9TSU5FWS9jHg5F9lmIQIikEEIjncmM1rD9AjF6AIbiulQd5bmS6hEVjfqum30I2WbCnOkZzYP
V9CNvsGSewaDft+vw8nrHy0KpQCJuVp3MEOlXgA/DVPyMPOHGWQRmWAuDtdLG+qY+lPG6uYUasRH
SuGrQ8UUrHkoH0O1HGX3qpi5pZrd8HpE9XgOMJNjgRVziXTcisdIrmkXwJFJGSw+qLErBzx+cUGV
81yL2Y2XDqhPz7vjdqQ1GPIAc2z6qj17PvrjcsR5J1gykuipWMJ9gOZ+7TY/xJIrq/mhpH9upNyX
PSykXfcDZ3a8iP5gWc2un9vzCFGQify0ZuuubN3vxebiRr0lfOfG9VhajYAvO33rwRq7zOG37a8X
In6B+LrrbGiuKz9z3C/9eFxI8K2qdTJ1bqxVv+/6DsLvhh4GFsKdiip8gWy7ueGDc1md+l3a+N57
iNYkg5UeY1SGyejEhXYuFrP1FbMQ1liU0R7LYnyr2Xwd8fmqIzKtrC4tHLjA7S8rauxBwHwdzLdO
rzKjLEhPIOl90jNff8CAQqAYrTSYhnLxUk0LThC7a+cwed73YFXzw39qr5/DglCp/Ova6+pVDeav
hVeEjX4VXvQPzN4EPO6Cd8by3NGfOurgDxej37YVbTCCFUg9nvrsqEEeY6BnAM8bQHsHldxnR+3Z
ISaJYeYnFsxA9v+3OupteY1/rrwIqhocBaNYtrkq0fb8nyqvQmKgAx2X5TB29A66ownNU3AZHbtM
iAhzobxjS+hhNvaPvkMSxsDJEHJf6pXXfkcfIDXNMFRjv7CAp2KABlOaFW6/fmTBJdLe04RvMJmh
u8pa1txjwk8J+4l30RVJaQMRVd3P5hmp3n2BsQydVX9Sw9JCIroe7GmCIHcWF4rQEVBYAUONUSXV
dyZskXizZ8eTM90SjREaLRfvDioypwIVXpHpsSJbx7iic6n8707rOyI37gzRM4eznY3ytapMiBkL
FNMHRJ9zbi1Q+SNuj+KGG2CRfVEdlQv2cCxva6O6m8W0qGiEl1HV5iMdYtMuaKHaFZIwAsLaa7sZ
w4849dJhC1HIfH4+R7rOWkxMhxgPzVJh4N/utF2ny0TfPVaCpfAfUT7eFL144ahyv1p2mIJDaHO7
C9d4JPCXV3ZzWiUBSCseXOUv5DmYLP4S2hhwclXyEZy1M71LA/uRVmuYN419g1Hpp0pH9cGDpvzG
bbiOIZFUMbNAxWuvPTnRLGBGEW4mRvKwlhHLtQopLJHisQSqz4YRcRsI7XHupkePVsfO13djC/Mi
2hFERdLOSTERc6lR2qdFrdbEFJC5rno+WqNW6Qph5qGsJ+9mssRXAOyXsi4wJ2PFPLJxeSIDScol
uGlALA6DRr4HO1s46rXA+LRY6+ELB+YUF2P06EoMUOjBFS3F8qTW9daC9dES45zJoUb6wbwDdNHw
w+K4sUYlX+HHSAIGZDP19fjqRWCSul6PMOwXLgzoxs1kXX+frHG8nsR4ZLV79oUPAWPn/OgqfRKt
d1zm5aWbg1dWeLsZRcHMy8d6Dp9KjJoaWnG1ygrWdmntjelf1VJcFbp/NpN7BzHrFEfg7VGa1uQA
V+Tj6LnYlquESs9P/ZqUMQfCpAv7xm6dXbjCJtRWe8wCui7BxiSV7vu4dauvwvTvU1/l/4nXP3tl
yHD+dbyOMY3qbztlbPUrYAd/RM6GgGJ+2u+0a/gHVpAD1r7dhL/PpcKQKMg0Qxsx3t0kRJ/xGtIi
G9YG8ouQ/TXE7p+g6s9hb38e7oZVC/8SrwnmwUaY6I3lw0Pf+y1e22bwlNswcujl4CamQgxb9dVM
+5uahkc+DHmpVly4MJImtt9ZOwxLarJqBfXkYhgTgD60FKeOMP7eeHV0mP8Pe+fRHDeSbtE/9KCA
SSSAbaFQnkVvNwjRCN57/Pp3oG6NWq3ujtBem4mY0RTJIguZn7n3XK4vl8+quuqVzMfnKgYcSHFU
nLuoEgejzgcv62r2EhY8KB7G2W1kNF4PIAjujJJxLSyYNj20s6xP9QJj8mVd3/RkOqFQksHNUkCv
WtZWlPLg55yuUZC2Ir0URZbtCFyFBKSW/Z1m6/XO6AL7ca5Vf2/U7BKGlk1iD5DnRmmLyY3NaetY
XdRvwrn+kuvOrs/GvYozrW+dC8mQb1LxYoIpspJocf5vTZ1Hz3cgb4TqtlH93aRNOH5Tgb5mPPRT
9+RYsnBlYOxiNd+3UeSlfXMhx+5ZcTpuknS8XZREsHhu6llsQMAMjJXp01i0PVohb80srbtO2ndd
g1ZWSze9pXsYfO7wHkau7+u7apxrNxWN5+TNQR0Y45bsVzSJY71a63VN2RsdmOhuaOtD11IXdo3A
CUTbz9pysIYdPeYhgf3D5p/eQiLN8HNk9fqLYjj7sMmO+Gbx1DgPedft+2Haqkm2wWOVwfTT1hAJ
aXFi5O9jgVWQVW6lwL8x02AzyHQ3puyG23htUigOVb3JIkgrMrwq8nZTqo6XwcWqsACVWblVTX6g
ZDrVSXyg2N+1TXnyORmnamIWk24jR+wkwwaTZXSv1McwifB/BydFBJBg1F1kzt6s2ojaNXEsbO1o
DNOh7VV/HWWDJzXrRPe7yQyG6iENPj3BMfELjBAK7bXwaovtmrBPVRRt1ZHfwyAD9LHFZpbs2ZLh
bVy05QzGD75T7btRO+WDSK39MBoJps2ZxXzBCnrV6wFQHXustgkbu3UHwSw7xWp7FefFRIUfMKJG
SrkOquDBH/iFxdHMQCg/i0kBe2Son/s227H+M/F+NDQd/eQhuAiOiqIefh/UfxzUHGz/cVCnH+9N
8fFzaf01puBPCifYTJSZnLsmapc/JpffhpooMPnfKZxJ7+Us/l5WL3IVS0UhozsA535cVJlCR18p
hfgD3PkLxzQ3xU/HNDwvlmE2SF8dHOjf4IGFUfuWlvTFPsckBSqsmMvGG5gNAmgrwfgoC/mGVlVn
pFn7qdfl+qmt08siQY9nVuJcNWHwMjYMzWlpt2OpnapQ3tUzXlxWYCdH5i9tD7Qrke1Ha5R3dlfO
59YQ2muRJOx+GRZUQXddobDYCqW+HpPhUVbieS7zZcX6PAaYlfqgfrVztJ1+Knu3F1lzF1cJM6bZ
sFuId7Hjx7tEUsImvXbV4Y/AIeOD9wLLgPihO9lGsnMKG7YaVacWsQU2dgAEUK0Id1Ki0t9zXF/M
rR2upF7fllLsFatt91NK8afRRzM8coBURQ2lv/9m17W41KImKi8NVd3PZnoStXmnhNotgLlLmCJu
kqpvWqbfMDKmjk/UbV5E5zCNLtQsuRoU4eZJ8dCV/s6pG08faM0546y4e8UEc/Yjm6JSf5N6eOqy
7KK3J/AqTYAR+lrXQ8xdBtwkFD3GfmIW0tixBzN1n0HM4uqyTAhe6ykIdzBYb1MHIYbSqtW2sc9D
GhzZI+7jxrmILbkxoCnQb18UunKZ+/1N1Ixndjcvgd8ewQdcj2K8dOLwgAZlPVrxtZ2XoCcie1tj
nV2lOUAGuzCsS1H5nJa5UjvV7vfB8vVgkTzU/36wbKPXf9yVLK/6VgHanxaA77IHB9ntcBh8X4I7
n/TltDGRWZAV/0PLzupcZ1xM2gpF2VcR+fcK0GJZYnPqCPuPZv4XjhZd/5nvq9H7O8tAwZCLku/H
jt3pil6FdmDuq7D6sCyDwqgK2zR5nUM0OFJ4UzGduzEyVobW76bBvq60DJdgYmCotD+HfYvtrnyP
R4kPzVqlEs1yONOWasExSsytLyt15TjDucHinPjzDkvj0RrHVxbZgWvwqUYQ8+SU2q43x63RRheB
OjCjVXdjrWsust9LnJfrcvK9fIo8tpD3ZqFuzWDwccCpW2PuvyQOam4fv6+rh/qdpWaHniW728wL
tsJ8G+LwCMKCLjB3tjA4doAMTkUYQTit1pqtPanmtO7t7Caxhpt6IanEzi6MobRCiOsCixmp8iVZ
FssSR5kSD49wqxysKerRbEGi1sXaCcGEYbLMLHOrlcHegRShafFlUxYr7IDXPh5GPRlOHd81UcLb
ZFnGOnSpTRy8wLa8KkujWEEwPldV/hrTI28EVoSVFGPs+u2wbR0fFobc23EfrtuRXXA5hEI8NtBw
Ki/Tp9Qd8nmrdXA8CzNcm4Xhs5uSyis2uHuApW7jTzPOd8XTgvKc5rjRet1T4hiqDTcKbK9AY5OB
E3Kuu8c6ab2qzS/CMNk2jX7dOxQwhtKyl46qlWjvx3DaaPG0l8LeKDnic3zmF0VbbvqCyS3YRNgT
ng2IzNO0/j6MeuCMsK9CMz/PAK9iNEQrZ84eSqHuhI4/XiKOUJTENetQQX/fiDNkEtsd2+Q6kNVN
YZrPVVDvFYGiqi0r9tkjXJlOeY/tCldsoGwRq/LLTnTATQwzO7W8obPYRIkF3WX0nBA8Rq2UK3T4
67QfwEjoB5n5bjqqiPcA0E6Mowd5qdbhvsu6D5xj8Uof5pvKqNFnd/FNouKvLXtxFLbzeRhV7VBa
qbrx465eN1P2OS21cp3LahsjPLMnexNZmWfN/oXms0dcSEdmr3phKJ6EKdbS1m/Srnrx++CQRqDD
9ErbFVpyFJGyMSL8s0OyUK2tL0PJtryxXuIkOtp5tNMmH9YXqkzTCLZBxSilyG7DRJ2r19+n+tdT
3fxPbdM6ekv+8VhfXvbtWLc+kUFpqCZL8G/j1m/lokU2rTQdCTSagg0v0PeSkR04YwAabsnprYpF
Bf39XHdMB78rg9g/xVK/cK7/PIfVYbUbhPbYlrR08beCcZiDzEcDqu0LYKebdmrPzOaupG3uR38M
3L/ceX+OFf46RuCN/1SfEtOoCRNngO3YUD5/vETKgDkiY4Z5b4bJTmeaFvbanW0XawVyUdzlR/aX
FhAO8xyb43pKFDg80X5sqU7tSHmSnXUSNIksmtY5XmLsrub8AK8y6fB2D1g4+JqsJYB9OfEpKUL7
sitkoK66oDKYQco7+n6JukZTvDKDZmzqMcTokVVsNvbboCvOY5mfq9ZoVto4tKzhsHbPznVpqsd6
VMp9k7bGihYPU3PU3cdt260BBHoYO4Gs5NeisyCtBcBxinECqzbC/4mhCQzRfVdWylW6+C1VObJn
6oGJdOx9NsLRXvwmV11j0m9j0EUjoO9eGwuG3l1yG1cWnCO2Zdg+FAipUZRvbTUvvBG6jWgMBpn2
Y5eUbMPT/iKzMT/iXb+NSidwTQWjtMUOthPhSwBVxC2c+l0JsYCnMdv6VNFvkCagI4e8B7O3705j
A0hXHVg7RcxQgVuWaIoHA+lMaX6ZgETqsPbOpa62q8H3v8R5dmsFscatagcHra/1NSe2NPllN8Jc
qQLq/WowU+ujEGLfBtpxnLEja0l4p8g68Wj/PxKnfy+HiTPNRgPRPg8QV7muYVr7uX+Fp4gEgRt/
HoEtDCBa8rm5kjkrx0E+N6K78kuxLrHyGE9tMkKE1gFEqdMHfuN1rIefQQGt9RaO2vr3mff1zFvU
l/9eybqf67pI059b5OVl3848+xPt7l962v+pOb8GPC46T8cy/1xLfWuS5SfNxNpBhYvHhOi4H5pk
6k0NBRGHIa5Iof3K7unrkfajmFNDLLoIiAwywQVf7YfVk6qAzYmKztyrZlqu57TdOEZ+lxeXOopF
Rz6YenaPSvzsyBDYLGhWN8jHaOUb4VmCeIoA+o1ApMHMooPwFTeM8vjKBz7xoY5Fvq4CsI3DMuoJ
ulZdQXDCKSnbeN4NsPzE2Wq0kUcmVPwnNa3mZLPInN7mLAh4zrKcoR0mhNxc5Wa5r60cJFGonxUl
ePSn9laNxxvq153aztjQshPcJjQ3flBtUcOa4SuV0aCtcmdoKQTUJPrdvS3tDPceH4J//8yv6s/v
JKL+w2eel337zAvaN4su7R8G+OYnxqOW0JC72cTcLp3dt0+9yTKWzzVxa4v+mcXr93ueORP9nIYP
GJfT19buF+55VMp/v3qNZValOXDKJXP8RX79142rk/iwJuYQvc4Y9I9dFyG2stpt6Nfd69TS0xmF
DtGv1plHm4yF0T8h5WVCEM18iDXlYATxTcfS2Y0KDYOtMQUrjnivi4cTmJRjFzjvnag3eVW9FShh
16OCFKUfA2idBYKpfJcguK8BqSoN7lNTvxsh48Ox3Sp56oVZ7al5fDFEuqvGRBAIKhGtW/U+QHBE
VECB11Grbfws2MhB20ZK+D6Ew3Wi8UMumqKp6nZqU0HpVs1LJ+3uFttB7Ez3mlEe9QQUVpC3HjRo
XCVNtw0bnQl+0qyGWUO17T8kNDKp5hw0f75RRXnja8O56IdrRZFPiu2vcb2tfROlVdyBJ1dBSuJI
AuoI0M5W0V1DR/nShcMVCsKKasbfxXi9VlmNR9fMblMpMrfPgqPJdoCgBugNenoJzGmdkoCh+v5j
19DjaOjZAvhEUWkwcQ4i1/CHDQ7W5yHhv/jR3KyDmWPHHkbMXJUNiazOuXudIjirjXnq4t54Cioc
MSu7Zeanx3TU+iXnHNYwObqZKCXk08aNZrkp4/HZcGITcwX4k3C4t6hI6MhWQ0qTP8PNhA+fAYiz
9fzKhhLoZ/U+QZIHEXbbwlPq/MAD87ZnOb2eOoPsA8Gvk8ohDS9FjpWzYla3URt+TN+JNzr6+clM
wDfHGx+fc1k1q2xqSkR02TNe7pWR3MpRzqvRNzwdJXTQwGufeGtDZN7XzbAtWv+YDgQCDN0AP7S7
yWPAKcG4Ts3MU+H3OAP9udZczEHvFeCHAt3edaG6S0Fm2eKjLtU92s11Z6Hoa5l8heq66Jc2NX7U
ebOxSahPNYKyD5uT2Xeemg7UDvb9MIzOZ0s0Ajq58jI1yXbSWlCfY7QRqPldOyrs1ahxVdg9lKto
EiwGUot7IMweS6Thd75kNIG4IbeHy9YYV1Nc3YfafpAHVdbRqZAy3JmzYVVrJGmZjpxT0VdzVZM/
zrn124Ri/Wejtis6QDL/oFVeXvbtAKcb0wzybOm5TBXsJ73J90bNQb1M5UG86aJ9oTb5doDTqNGA
E1bCdOxvkhkqGmvxxGqa1BnaGfavlC2a+pNYmTOd5TA/AvwH6pe/9U6NgcYDbZi+783XuSa9AafV
oK+hE4aHXss0nN3EeATBPi2MI8jWlTXabrEU6nrBJF2X2Wmkfhex/WWknp8GCbQkwkTCQsm/tCVy
otUc1fOt7dvxU4/knhlEtp9qrfUGrS+PZjcYJ/D89a71oZinhQWjxFanfR3P6imLa8XLZdw9YCW3
jyoox0MRNObBjPtLNN0udxOerQ8xlC9dXtZHxQfsBrEtyevPTWaaEODEk+E4T4kyHBiVHmKDobSd
llgB7Gntoyff4BIh0asnVwHVOU9RYLt1oT0NDcytLPDKLj7ZcOCEimJldoCvNToOfJ59lW6H93kX
F06yabWeFA0zwLA2YKEkAgcYwaAqe9PJIZ6bvbMuyoJ1bpGom9rSTTadOqPEPulIGcg4aEYMemY+
e+zs3CyI7kq1XCm2tTeDaJM5l42FAMjEJWTYh5rzpOCPYMrbpBrcwq/dAdGPNZXbpu2938/3HwUa
j9y/F2ju56x8/fjHroTXfXvAMSOoqjAdHlYm6fgRvj/ggshbaCyI33julvXdXx/wZdpCp7CMYX4Y
sH99vpcVIMeCZlHG/crzje3g7wUae0COEhDODr0TRd+PBVrG9JInR+R7psiqp8tpGwJ4V5MBJ4KP
mcxHuQ7xbGVl0T52wpME+E99pBG8gdyXIIUEDGcdr0TAZNPwDyBItqoxN3hl/JxB76IoHhdt8WQx
VaQ8YWocCO2QLSplCUlk1S4i5swPXFgsl9A5DlOtPtWKFRDjwUDU1rJkpRB/4FqymVeJM95b+RCS
BCK+xPUA2j9og8siZAqqFkWyrPSxbS+CbT+41Sb8EgXKJSPFFNqn06tmd1/oB+UqSVhvq3F8mmJI
MQpS11UYoSLGvIVfSN3KJn/24/h9qE2OMYzqoM3wcFvORSMKFMNodQWicieyjumoFW4z5reWWVFQ
WPk+azBGkNLHf4B6ETGbuSK6dPruttHnz3CWTFetB2WlmykzpnhaVv6s9adm+QdyhWpz4BiccNTO
wO8ovxaFrGFfTAukWhWLmmFumTyTTBaZ47ujMzxHDXusMzND7h28N6qEduYgVTaNnECXsbjQ+uEO
1txlknVPZSUywpQs64s/DQ6L/R6NgSpPdpZ1q5C38dKWmkaGkC8GfUcZ9jlOEq+Wiu2FibWT3czJ
E6O/SPXjaPsHBZDNCjMc2NPMf5hkBkix1qaVE07CLVj8Av/L/UNlIYljihMj+cKpK4IMWnuDEK4k
7SyaL9MR2KdvtMQNoNJcyca+h6wLZqucHsNsnvjj+I+xPc1uUiOZSI38NgjRpHc01qxkxSsfCHD7
pWAhm1vmRiRwZP3gChnQLfVmtkjqym1WmCctQv6T2OXWN8lXQ/b9rNb2RcPWZk6DF0APoD1bStni
CrDLO13JpeZbQEqy2m209mmys+eSVAbcYKqFcLnaa+xq3bGvb5O6bN0mdVQ3My0m73F37PyOCJ4x
OqkKASVXlg6vtx5ARw4gFHlYvlg5pJxarVjkFiLzgro99P5wr8lIuPrAmtoiL8wQW7VGT5cKIHqm
nQBU7O17G8L7rpbmjbnI3XN070Ecw+BbBPF+W12F/jz9Pu7/7Mf/U//sfs5RZ/5DO/4XATShuByi
DHrQMzPtWQbo36o5VqZMu9mXssz8WzVnfqKP4zhXSXrkJP5RAC35OmxhkTsxwKQG/JV2/OfTHnEG
eb0LaGV5y+rf2nEhqibJqqpl29ce7DY4lUPz2NTmvOW5vQiEXNuhfTYS/SSM+DQGrRc7DrTxieBF
2rm4xscwKPgmQRbENpYTjMBAnNYRr1Tm1A3xmc7WCGyTyLIytDzbibgbouQ6as7GXB/0Mjr3ZvMR
tzkeJ1jHbCOuzL5Zd4lfAQQBZ68n6jqfzL2chq1JCBh4KzjzbtsM+0TSO0dTDfTCDtdlhZXFLK+k
3241oCZ1gYRXfjSCBEQcsAqqKxl4NGa5BULAMlMYwmF/9O3kkPXppTa+JbMKgCP1WgeUBekyjuj4
biNrYU6Xhhny2PsYX9CHVeUXhVULjaBO6xwGXXeBgYsUEiIIIxjOUfw5aiFUWzTJbylxJeX8ZExk
VqC22ypE1GJwDnbGgOsqrpuLpAaYHYJ52PLWLWO8Lppw1xb4H6LgoZ8XllQM2iOvVOfWrIZzZ1uX
QUJUhYjH7ORM5THX90PTA4KgLpxs+6JWQcx3BhtvUFaL6tFHeIOFJetQsBeIJE3G0R5pd3e9k8F1
GN3ZKDZT8JDHrRfNxzYigy43yusmCT1Uzed8rOG169qjyO5t1u6I+702iHkziHWFepa12HScSZnM
AShDKoVFuZCu+WOtRyNdh1O2CfUMTvZ40inc6TBAX6WXTTDekdAHsz56SKN+nyjWKfGZ5MBxziZy
AelEauCnhkfA5D36560hh2e/C95Cs1sTFcSp7HhmLonQ5TZiYFLV8rXQOPK7wI3ksO5hYeGEAY0W
rCuAzoHSY1ur4k2aY0GL+xPOgG1s4x6CH0VSDRY2PDVg3Z0kIwkyeo2i8RZxzzar8dgzwheTdhVp
07nOx7eGWUKYtp8T4oEnJ/JMVitNSCBYBnHSnIsbW0XQ7E9sfzqzAmiWQR9p5DxsiYZ02ymet7aR
nuXycY8JY+l659loiv3vivyPipz69L8q8rr9qP/hiOZV3+px7ZNDH+uwxbT0P07U/x3ROpHlOuW2
jvgSkAMv+t5vUxpjHZEWMXZL8f19YEo9zkH6V1TEL5zQFN8/1eOC9DvuCF2j9QU/8WM9Tszq2OJz
9HeBah7VhNCZAKqyLhOiO7StLqL3JMZ16tcDrsBhrQ43oiqvAFzsI4Z9o5E9KzJ5IZ/iYDj5VZeE
LyJpcIsGj10Uorqq2DqOdokmwM97/4E35pCTi6LGi2R3ZWvxtWHYtz3flWObzR6qiKbDEJnHB+S0
Hgfndo796zIEjRNlt01QeYkwvJk9m1VmF4lDzlne49TVCB3p3IQYAAZ8IVIDwA4riO5r1DCg6t4C
zTlh33NlP2xMITZTnADwaajZrgJxB4fPy/N0U1j6xmCXVsW+lw7Kbh7ac6sDJVyWI0VcPjptdN/U
V00Tqwy/CPgs2iiloAvel6Fg1Ah6eXmfFRw6ef1SB84pr3nijLsiGK6Jfj2qY3LGhwviaDg5POl8
ge6u64ZjFQKaKucHJa6uDXDLSdS5Vg4zuHA2RpkfYEUCZyCJrxO3LF5OdVuSCKcPrxkUjZZ8osmg
G2k0YuXC+FbVEs8m4zNv6leHAM/lL5pFyJ2TlhE1NxOJS409KqtqueMaOgKJNjtqCaBA6kNU7sVE
dEafhaeSUMigAF2OrDyTeGxLZwmk2GgcwkUZMBEUFyAVeO/+qSojkgyYvqvGScOGUdWf295ZjakB
dQcoCJ8Pt0Qfv5AtCRcu144W78wiwTAzXcd2vbNxotvI7cv7OsXkooZkh8F+RdVRBJGXG/W6qIYr
EolwLtr7qrrxBxhBUV3sI01T3EQrd7A6SZAzb8mxcWsjO4Tq/VBaSxKTV3EBJr7vAlPxuDlv09gC
V4FfiPk2Xkn8zJBni/p1ingfbZNjho+wRBKT0nyEFnF29Wtjh57okXbZFoe46oCjyq4kSYmD3m9s
/LuDDR0IjThNAjZQJT8NJAxOQl4R2eAu38SG1zil5l0x2rvFUekzhI6WHyIe+JUsnu5hXUlESF3M
x7F1i9Lcd1V1sRiEKxFv0JN7pfOYIFILSyLtsmrr562yGrAsmFW0zrLoILri4MAWtRF2mwFRrKST
pQQltTMuszAAcCWcjT0ibDfrR4V2WzSEWQRvpT/uZ64xFQkqLOX7Yo6hUJqnpgmYkGN2DdT+3hei
Q7leHAQB2V1dHLqGYLs3ArHJQ6j2y3MwRdamg0WHoixo1Icpor9FnN+1WGVn+50lxVOeje0Lf/bL
pvbdDBnvpJM5lckrp+690goY83d4JaaT3lxbkXIuyLoueNplhQqiEejBp6K7EHqbgUELQuJ9R4s/
IFlVCo70Du9ntcljXyMRpA5vrbLdVZr1jl9gq0/+ZS0J+R4jjwhVT6jNQbKRFLIMj4oDsZoKB5JH
XcFubIOpAwcGO6VRAOm1HuAtDLHisOwBsgWpXvQbMVnvNWCxQWLWxnxQkkyRG/m6HdJ9pK7qxtlM
inmNQ/2aZYFX9pyJ1njO6hIbBpWEajb7fu55dNAUYq8OVXo/HsW27s9ll4OVE6u6cHZVyuYHK/ny
EWn1p7xC90AEttX52ldXK2qogWaztfGkKZynBL7xIQbfchzhaukgUIK8eFNScXB8rLqjfaVgo527
jIelh4tpERXgXEQj3rF0OI9tvyuD4oGByEYIULHJdEimG6cbN9JOqNK5I9SeuJ8WKa6/xFpu7cr2
kBjfOSYCkeLJpxpKYvO4/O7arib7kaODblSxUN6oT+2Yr/lkEq0wlQ+RNM8KoeVARe9H5ip5v4xR
Srk3UnzyEr+3SbDgGNUdYTnOBWCaO7vwd/VITqhftIfWjprV76rma1WzLGD/varZdVkZ1h9T83Nh
s7zwW2HDJoG6Bout+adF4HvvabMK1lgTkwiC8mCx0f6lstGFgGWF9Yd/puT5Lviy2VFTJ9GzfpX/
/krn+Ufd8qP+QTeJ3TQcwQzSIS/9x7oGffzAs52QoZvVt1YHwKOf+mAFrQPje5I+KKHxVBA4Go4m
sRYqzIyMAM8ikky/9S5Rj0RyV0SqODNAZHmhymTJ381ufHPageY5tJO4h1DLF7MKcwMN8HmMOjKn
1CdRcSlIREzsX1gNO+OZnbLbz9V1mtZvA4P2FY8KqcwTzU8QXSiJ/uT4k05KND/KkCfPjVWco9rn
SnUk6C1Lbslj81e6PT6kcUkLQS0yL0YabU7Jwo18PFbyg0BpYCM3KeGIqyAFzFXp9uU4G4gxkYUl
Y7wHDHk55yOJueLclNdjgX/KF747LlKk1uifC+rA1p53KVoliWYJ91vijVV8Ny1ypg5dE6OuPbmq
1ocmFs2T8lX/pBUQHMfkit/pTTIOy8Q12kwdjBbCLu+sr7uEuTLSz82yZbCKCqu/qY/lnVLazjmQ
hX834ALZ+FNFvB17HMDP4utiQ8eLezAWL9ss2RaXqPh2cnG6NYvnLQ7m0cVsN56nMcefVtr2VR0O
5qqMxvpU6KBg4jZBajfMfX5HAll2LUPbdmVdkKEiF5Ty4sBrFy+etrjy1MWfNwOQymFLLTl6CBSh
ktTzydH78A2ZTHq0tHl+qWLd2ESmEr4acUgUowkXq50W6GLAYNKOuxMkmnIZmTnRhRkFN3rH5Dmz
+Nn8yml/d19/Dsg4OP79nHLDj89t+Dn7+ZhatobfjinJPkRqDgpUoRt/+Eq/jcisT1iIID1g9xdf
baXf2y+aIsz2zp9zNZqmb8eU/LSIJ9GrCAvV6jJx+4X2y9CX9urHY4pFCCtVzaYu4FzkQPyrXoXq
IpBzMi2xyIx+enqXhxS5dAVdrWiVrZNBaR2ncOX3S+WmlBTBdegwHYEpRpbYrK8kuRDneRqRbzc+
xv1Xyuo9zJzTUN1N7DMYmYPvzeYrXSHmp9OS6jGl7sBXP2j5pg0L9cJGTPGF+hoXO2OIg9Nb2tox
wAFojJjljHrDPw5VtBpa7eBM7AQJey/nL4RLkhVo7Adsq6FZAVJqVqwW70oQ3VV49pGo5HN7kAxm
SrXfq3O/bfT3kQc3Ut5BurBg6S8KTVtXoFHbIaHceQ1xI1kD4+ceCkx4WenIxarLMolJqR/XFsob
yyweWGg2qN31bcdb9tkzzFJ302m6DOvsqVcpfxx6kKI/9ZSwDD2AtD1EDMUQXQTbjqj0eS4eHesq
bVtkson1ivZW4m13ulVnsshIELlTq5e5uW1tZfF50d0G5PaRGdbFyj2w43VgjnKFQASQaxBtdTW9
RfJ3BNdQ4ZxcEL3xtaM96UboyWbcSTLCVuA+36Kyv2hHguvyxMuwy09ttYVuNIPDs4mQVbkdNAeC
VpjsS+SjZu4/yabjS41ukDreEGfP1pS5rJsPtKMrK+q9wS7YFqPFt8qrpC+fQmA1uvnascyNBBEx
mJwYlF1HpbVFFLXWbSs+YomCXwLDcRdjgjgWYeglJFnzNexrI8+26SyI5ybusdhq8H/DOQbj60vc
xNDphtMMar6vbwSflqo210Q6H9oqcoNg8uyB3QM09bJErtRJTw/DmD+4mV+QU6C6STuHaJ+sfEP9
vsrkhNa2r3aBTrIa5hmd9zmhESTqZ90Phxl8IGd8lutXg95Z/F/Z1SSq+VagoOkXGGICURFptVf0
fGKimnCGRUk813KmKUekhEHjoWTdBO/scsgvw9EbDbk2uvQGKqU7mTmpwdYz0J2jWowH0cwv7SJX
zrX+YqQO9tvA7RcaUQBIQ068uN0WkfJolv0xzmUHWgu0sFLKbVoG92IqXiZAryTdkWjVPoapvnZg
gY1wvqKAxpEVPJ68nTFOLX4Gnu2O+QCq6rSbV3lwl482GQ1+B7rAfghagxfGByJwt/lMKF8tVjNf
JJ5fjdI8Csn3aUsa7zF8StP5ODnQw7Z6+4W8ymchInC0kkgk54tSs5+R8Rcj+cDSfYXb+5yiA+/0
xiPjdhuq5UuRK+3W6PwzPpKrxGqPod1uAlW5MFqePrsGYmWem6K/UvkMhma6l475quuah5EyfSGn
WnpJrVuXfOpPEc9srKccOkt2YbnAxRJVA+rZIpVbjiwJ0EnIzuuZXe8GWeBvmsV1VDOcSJWLSjF2
PmiRxJaX6A1P//ddvZ8qGmpvVPt11l2Mtdcg5PfpVOkJpPu79P9a+pv/LTGoi7fko21/vlKX1327
Uu1PNmEubJCMP3EM3y5UqPoSdRHwQi40/pGi+/uVCqaBFFr+ss7XzdL3K9X8JBmUsCb630X8C1eq
+Q/uC/gNBm4PlTtc4wf68UoF391Rjkm598kfT5NAXPg+mSY7K1HA7wUcFmfVCXEHLzxuqE/AZvye
3S04wDQnnDUiGjbasrhJdIz7C5VKS10lc9w2cNZJaq8CHtKiUq9SLb0PGnLuJ/rp5K6Mmo3EglRi
RZpo1u05OBd4sBpmO5PznmBXEhoi56pzRyxMEanSgeUcsCkQOpGv1PolCS5FN3gaZP+8e7dqwrJj
dJPBO0vajQbAvnW2TkmesvXQEFdiU1aazU3XvQkGAQXvCVfVqoMB+//snVdz3Ma6Rf/QhQuxAbwO
Jg85Yk4vKCYhx0Yj/fq7IFtH0rGPq/zuR1sakhoOur+w99q+eW+Pj2QJ72tWCi487wyGPzCKG5t8
+3SIdz3eOcI8um7ehIbGwBdPVt9F55TBaSaBrWf1tsK7VSwmLsI7X9m+M3tDEiu5tGgkDoMbE2BH
NHEW30zl3RKg4RvaXcdIjFMf/95lXpLbrsTa7wWJ68+kyJ+NYd7kTI+s/tMZX8L5oe6qXSOAcCP0
8iM2Nt1jaz7YlUladY4OkXc3pbJPrgBRHHUQRWbEdA0QRcUwwOg4LfGozeESXPI213DgRsYt5JU2
2teIkXIFh5W7ZgHYrMYZAxuuy7B5KbpxR3g5eyNr5Y/LmoRcVwtdaJ7DDOrxsEHNMXy+Sg+Fm3CP
0uT91ba9YM80wkwQyCYyM4j5LWis8OyuY87Ftwl13CYxCYeH1IkwVaJdx4o3cnvZLMubOye/NuJX
aQyrhv9hme8WPufQMS7jtoHStlXh146s1jY6+68F+/XRUAx9ooCffdN5dxLgoAf8x46ITC/qTVRE
6y63t0mU4QeSh6j2nmPR3Gg9V4cgSdLgs1XGu2qa+EjW12p8nxYvoechu1AsPomQxWToTQCFbe9Q
g1ucw6sGE2JffpjRtCaSda1n9jon1V01JBtKNrdAoHRMi1GCfqd0N2V+tPlFTNm2b+dtKI1Vkaa7
oZs2PcK1uuvuWTzsw+Qj1PVNkUQbXeEOCit2bkiHBfVL8Raj5w+FjzGBG6JmiMWA0RFBQ8wCgQ5l
K7alv1g03VWZ2LA+kKktiUjGpzJfCut2GUcv80FTVryx7/NkEUfo6vEBzcRTQ/R5CKwylCRg64Wj
Vro3+7t5WipPLyz3SadIvG2OJh6Hi7xxh0Mjh+azHSdmZAaOsVVHrT028hDq9tbOQ/DuR1/dLJ08
pUhI+qXV1luzfDKbeN8bkC8gD+rdrUXs0dxRuk5ggeuQ27vYGKhCwpr7+UVr71NVbJo8Ofj4Ve22
30aq2Y4VgmFMwjWFZAGl0IvexGgEMBeup+TCLWidUeAmfKAdAjHs3t7C0fK8W1/5G8OmEMLVpUg1
woMdQMbe8s/YZ7q5aglbz8Nmk+fhxgEnPTXlRVS9aGZ8wuB7Ew/Z3dheAcdE5Xxib8jRodYNCwIN
iVb5mRjEURnkZUux94C3JNF8qMxhZyTlNmt4PJoWpEizneE+sl/A4BmvVYK5jTHGZBRHl7oexmCE
cVYCco26q04dMVNv0wKGqPWlCPMgUg9KvTGVKNt7KyT8yQK8p2Lea3drmojb1Z3AioKseucCzuRJ
2A2ozQmifG6m/oAI9Egg+wHm6BGTaIAEKhD1hw0lUMujp1q/6uSSy/gyKwI5cKdN8haw1sqOAXnD
D2OWwQxGEpJKfHtyreGiTlN9bdt8dvjyfUNJ40x0LaCB2iGAt4A24KtTVa9RXa1H9rFWkmxnAwYW
FmAgaVBmY82ztrkWxoRaIu4X5J9ubDPujmoailOJHvM0sCRcz4NiW9V8sJpdefI9FsalICnYJvS7
E94hbaxA2S+2mNbCeeyMGd8BTQWBwpbnw7+pyKXPNxM/eFYnYB870l8EZ2W209N2FyF58F6LxNho
Ay7hvl/X9rytxXnUx4BHbp1H5Jgwo5WCh6Oo1lOO96Bq0KyrdR4f7XnaWUSBOuknphtEpIjd1LDN
+o8kHDZ9fMiY72v5VSFNeh+m+bxjjRohsiIF0+LdjEfObS4T31xn3q2k18hB9nbVMyunwGZ0XLGl
89szjfLBmNtNRw5TAvYT+wYCXtSxRKWAXUefJTiJtL3Tgo6IP50yDeYpDVh1BSansEDrZ0837TZt
oAWNBuv/O2mLiymroSW99tyuLWPpqQLtCI3m9d+K8VvFSKzA3w9h5F/vwHnZj4KRotBd9tl/ILJ/
HhUjQmKkQpzOt3Hw93qRPCUf+yx/CGXh9+nM9xGM85tpuxh84K0QuLRUmf+gXqT+/NMIBqsuRGrQ
Bkhg0bf/Wi8OdZfiqJitgytFtG2iIUbtwd0bTzOfmzxSWFXz/C6XhHqrmuhcI94mxUekF5tybk4j
wLqESieOwgtGHoERZa91zx6uL6DOmAJ1XXKa+36bhjwWOQWh3iUH05+eWZTsRt1/6U2fVAC/WfmE
VUEP68oDaXOUchjpin2WsGAs8bJ2kssxVyURqel++UEqHvOpcnYyIW04iW8gW+19O95onGX6gqhQ
dfnBi9YjNTunizY/KK3+2gwFRU/IaNRnv2lvpTJ2Yc1RqenazogcEFM5eylTuixXukABtoqj9N6s
/PHYdCCQO5chi0t8eViLpx5W+GpsJ1KGteElH4vnOMv2jq2OtUX/PJblHDiVSBTh3ewdx7ixH5Xh
wcGmczVm8eE71MPIjoZ5Li7N3H5Kk3I58p9EVl1ZuJ3VMA6PWa6YfFlTcgK3KgABh/5dVBINg6UW
hpoR4hmi8Mqp70yzZr3cBMhctwRZNcTUqBW/211XyXOe92+SSm0Mi01RO0DQhgO5FztTq8ghaPG3
oFaX3UOaUvd74HwyVD7mqpDtaK6sqa+eXMJ9od1Wcjx68eSyMDYG7xJgOqE/PtSrVjreFuu2vp+L
d38mnEmLqmlX15JLN9aIY2wr6xAzNbGy/Ib85A2E+FZAyibYOIrL6PHfc+nbueT97bl0kZTvVf4X
8snlZd/PJWwthusidfxD985263srK34jXBoIoOuwr/p1hYWbkX4VOsz32fGPVtb+jSbWgnSggztA
lvmP5JMIcP50NH0LosNSyVEIIgF558/T4b6Y2qy2ankoHDvUUGKQd80pMQz3vZqRBnhRPW98o205
rLL3oiFhmwiTKcjxYAAQx3kV61NgWkmJ+o4AR+Tvl5YS5G7JD5uM9FWR49uN8vnW71k3x7Vfb5jH
nDVP3WuxfUoiDDYsVObFZcOTFRFB3JM39Fqq8aPNzXbTwEbMLUFfyaxJeuxifWjandMZaz3Sriej
OuWmdTXbWNQii3lxOOBbI7YyVM5VF1u3nlvsylg7IPoh2c1NWfDn2cU86gcxsDz2kjse8CdwZCg4
TPlmJeabnWf4NkPAdEkVDEMOHbBch11Ldn3a9rBBe0rVohgeGlKZKMpaqPwpGjyGYA5c3ezWboZN
rRW8dXIiYcm176MqenBm9nGV+y61xCU1gLgOf8ntMNEcFEuUR7KEejDte6jQBuSkfUxDvovHmezx
2j53KqtObmndxU0eBm4Wfe1GWnxiKUdjZ9vFu0zdg8hMebkYBnzS4/hBNcRUMTp9ll80dHZWX1ik
aNfwvoiB1TcyY4W0ndooGxmnRgWRJkme118Ma370EOqvkGiwkEMGmBC6XDO1vvj37Pj97PjbxdLF
J/uDP4/AvJ+2SqyOSOfgaLA89q+ULj9ODvc3MHgUFIy6/oDd/WcIxqTrZxDKr+tvjg1OACCnBl/a
sf5JUWOKZb39617JxMljm4I5HQwCd9k7/USezuLYceJeTIfCa3Z1bhWbnjhG3GOsLPzqrhPiGsrV
ZiCIbSvw4RtDV0L2l+u4MKydgb9zV8p5ItNMTPdeaj/T3oB1jArvttFRUw2Z6p+AqJ2jYdgNwjkl
uEdX+cIJxiLXr0FtbNyEyCSd/ODM7U/DcIxY9pq6cR0Zw4XdkVEotKu2E5umBYQ55+sOAVSKA3f0
sovYU8cC76sfdk9zob0qvyQIUL6S4rQlcbZaV4zMWKpcQSkJBnN6cAEf+7GOyFVtK7bEJkTkWBXP
XpLOF4WzaJjPvYc1VmRM6/RubRsMJ2BjEYyIF6VHbQheOV5Ay6UHcrk0W1RoL5MlT8DsNm1tEz48
iCDMPrMW0mvYvwwOa2IH3KjfvZURo6rEIBclEjvbfwwtQu6ItE3pcHqApQ30JJAuil1MMdw5KZG+
CBwJpgq0Vkp0cgCzIm87OYyu3OgySWlt6NVa3d1Ec77JGRDAm1jHbrZpKlYkqSBxhXZPw045bFhd
mE+NbwPxfHZZBSR6+FDMREAhdqj1MTzrQzE9epK8qa5BSdNa2IB19gtW0xKHKLOgayb0xcjT2eGv
UVMcjYkDXbMRG/t0/U0xXUTC/5wn3Fhmnd7hcr+wHHms9PGz6sxtqJ3cGNlzm/uc7UxaAZjowTRm
zx0Woynmf8Suv9Gd6iKJ27MmAM4cPKO87dXX5NIofTYz4bo2rQ1uxIAsmg0pR4Edf1iw+2ZFygM5
JlujQHbvYRrIuOM6PzAMAjKlWmO+3ohaBhByAif7VMre2Va+6n0r4Pd4hu7dk5Jam+2WGLNDo8mD
Zw7Hvqrv02raC4uo+8bazfmexMo0SdbjQN5nr120fPOJWWEyPYkovBtTY+O5WiA9O6gHCD768qOS
bUDgc4+Ts6r2pjthaPa2ytbW5BBsZTpizmEN4mvkhFFwhzj/i9dypiTFel0v/fgcvZUZ1SXjSySc
DBqTDWjZwC8XeI6uCf5LIRXse7Uy4nnb6q92hjEqYQzCdejviCbQ93qcV5+5O6vbSWufTPS6dPMj
VrD+MR0062DUzDHrDqh6ap28ujs7EsjW2FivEVEJ3NhkcDQOOW7ure6eWf0h7M3zcf/vhfLtQnHZ
MvxvpcL+tf1I/qIWXV71vRZ1AWEYYKFMaktkPcvu5Hst6v1mQYz57tb5dtn8aJNRNZh0r8vWxV0K
zv8oFZZalE2856DQAp1I+vE/aJMXy/h/XSise0ybzY4N3APV168XSmgJetC54fx0SbsfDSNhNiP5
gGMqDTo/rL13AI6eftYbWWoXtuYg63PZfdaisoiCbT+Ub38QU39pmN6DQLXAJHI4LZryobEYpFri
QgzEGU1agRmkZArq6NHFbPl8H9E+29wSx0rE9VpkAq+eKfVdN+mEKM1h3eGFHrStlgl9Xw3hQKRR
dhv7Mr/V4pYH0C8/W9ze0uzUgtZHNNwQukB2/IxGmWdtH0pEn4qEK7Q70TXof04yN783m/5eqeo+
9sYWMxLfkTm4L/2rMhpORjUu/4SiQBAFDbpa2l0SsY4J/e+YAJenH2b6l9abYY6/jmkcB03HinlK
kN8uoXM6OlDC4cgs1jaj21ryKrEM6tXBIjXv3+fu23O3FD7/+7nbta9JGf2VQ2N53fcnz/rNxALh
UbX9MYf68eRZv4EZBl/nwan746H8/uSJ35hb0Zr/nspJf/bjyUMj5C3uDSy0TJT8f9YFsr/+70cP
HBRPnmcveiMLTdKvj14uu8xwLZExZu3WTqPOGoBsnYBElrTrOEHp5nqB52lkWU9E+nqKDcBAo1g2
9YvAhBVD23S9+J6582FGy5DM6l1D4sO9sOeu+iKVdZjcelMb6atd9++xfNUWasmSntwjrzBLZtKN
j/M3+6gRCqzSud63KboYgSEty/3bKvZP8ag9ZjM9JVBwZruEFTnolmK73TWVuW7Nau/04Mc97krH
1bY1k/WBMsw1uQI977ltNDRHyl+l2kuRyW1eIPktS/lslNbOAvAZYVGY+Umqyg2Kgfii2erOqXnl
WnFgscF0FMPrtI63TVtBkmMpabJKtcsnOeUkh5nVs5PVgdXpDx32w0r3SSKeVlK2G9KgP+si3Ibc
35oxIfZPN/00bucRBrPjvXfQip3WXWNYId3Lf6yxVSdjf2t3OGZK9wI4Msl2/r5meYtGClyPXoBX
/vRsh9E8qcpZS9KcRPaQJc4644BcNVEMYAWJuePtS6/cWeXycoznOd6XfnZuNNf7kOrbbvRYd8nR
nFlmx854ac7tNm/8DUGQlLoCsJ4sUE+KPbr0Ne/4HlEsEZVTpDbNmEKQKNNrggshtfiw5ArnqA3a
M3SLZVFcPQwS6oOFEySrdt4EyjPun2SEojFpkkueiIO3QAA9vCKObC97vOUj1L/GUWdKZ0b3+R4z
wL4wMYHn+Zmp26Zx+33iTeUmaenC82pHqAFfgcQme4hfsrYAXzggcMIVeN1UKmZU5u+hwn+QWAYJ
CKB2Mwy3ZVQdXWSpRM6qjXK9K70tdpjNVw67ZFCSO02D2a3Nr0Rd7uI62uFleMTW+daQamY7YeB7
2mUcUcKzeqtHWhezCS9d4rXs8n307JdBzMSNxvgHxHaJWFMV5gyDXQPWwgvXKncEqfM83rj5yJK8
vZyrkeVsv4cZfdmY+c3yz7RJn+s7+xhTyLlFtRNu9J7m0UF241rkyY01dRBx3fVgOBvCVhnSmsl+
eS9HK/6QaX4nPX+/2Fewjensddnh1vJS74kJ0iczx2vheKssZEXEznHPxg9vDtFpO6+d3rPavu6h
07Hyx2UyEw1LQmVBYnd0TYSXv2J5WwWKAjTnQ1tHAFhNID9Yy8OJeDplm5/oHmIQQ3cSM2Jq5EuU
O3yCqn8qZ/LUstk1V3XKCpyIgJxyu8teh/AjNt4HoX8pGPca+l1vLVYqEEYRJFZwSgmj48IC028m
NtEy5PNJ+2Zq+cB4fNM28YNQN97s/k6FNCadI9EHNyfJnT42b4yng5Jg1XCk05oYdvlAD4f0Wmk8
MxJja9N2ge7B5DKnjZiWTPgh0KL5Zhh0gtO0rVf3hE80GIatW/wqcA1EUDHRdbohSJLqHhPKgR/k
iPx4bbN2x0RCj8Wjmem3dWdh76y+ea5aanY4eKTfZfm6bww62kn7kpuYpgTKxr4qLps4Pvuo42R+
YxN+LGZ/nZjjRs9w56CuWOWjhZ9OXPeo7FW86SzzktATxtzEXjr9acTf7Flc+r6/QZW59kdW1zjA
nGU1Jkbn1k+/KruFT1xYgCdM67Js0H+rwnonNAKgAfRpCymdZnwsUDA1mI8OQhGXZZxt2yzkqgdt
6s+9TL7oU7oROqs4zT4kCAxMV75FM86KCPx65bMQ11F+wNTcMn/cJHV7GVckWgxPFavnLlVnN3I2
FpYTCfFJL0NyTsKVCyVs6sQdZOy3cnQPvupJ64R3JcpTGbMcnjO1nXOIv/CtYpl96Jn2oGPhQ48B
6GC0T+GcbjWruopS55BhVSnG9nLgx51tWKjYjCef5Dgr3doC7blbrBcwVzERzTeTcReS4ZZFCGw0
qKZNeVo+beAXtmFZPtg1rIW4hiya3LqiOtttehdWxl1f+XST4tE0GSQqvNmBl2H5jtHW5GAxpuxm
+ZzBDTlNOl6utHhf/pwBz4VEW1Gofh9NPLz5e2h0KG/85VoE4pYaz6AV17PEl4PZd7F0FfGDIkEj
ps9M+zmosOo4KE118zHv1KbjIY7SbvgApH3M9O5DteLkExIgMvda75AtQGtcvjUTwkMV4viix45Q
9/AGCChlVeJcLM6jqVDngvB3SEHbobvU4lhcoALCpRY+9tqAE8cJk3tX6x44Jfe0HddpH64JQCBI
cgb0j5W9sRWIo+LZNJ01k6F+JYtyF07iqnJDxrNPqRWzZsKThSWLKO8ef5sGr6Km6Lf8/hoW9hZR
EKZkcZXNHemB1pNWmysnKl5E1l71/snOBGTYVk6U+Old41nYO7VHQkyPA1PTGad/BpsaDQUXjrTM
r4NuHjI0JAIXUY3apABb1MjPhCzuPmLogasQwhuxgDaUbvemZs40F8MRtEZg1dFFxAcMQST+/PQh
VwcP/FOVPCeklSTlXo/mJxXNzyo3r2RqXzhNOq2ctkNKLcS/KxfjW7XtUHr+72o7WLSDfx6bLi/6
XmqbKAcpkRzTZSaJLYeJ6vcm12IXA+/qe/rTMhv9UWovu9n/qPF/xUS7hum7lNoWKwD4Y/+kyaV+
/3Op7dLf2rYHzWwBkf1aare+UZLzO1AnL4d/xgBSOP0MNmeMA6wdn9IgFrcwIQ6ONn/BlNHryHRz
CzaiO/IMwZgBorWGDnRLYhRKPVT6p8KmTOZYpwDolpYwbc9yyB56waXoDtmi7p2/GOg5ht53iR+C
4pO3bDNmHL/0o2SB+2XyHGaKCd6cQ0YK780Mfr+NVcjJh2Yr3cQAXSGRBql9npT0qGq+IRb+sRtF
cq7D9i6T6CGmTCSBbsaMo4T4sGJOOl/vn7WUImkKLXI3Pe1proznHCYTJYDWraVsKJSTlLplekEQ
9SStnmjobnHkNBqdb3VVppJYYAw3jiQHtJlpKrrsPdKIO0+0l0ZyJeNl2rPkufW7ENEl/2YQBh4+
x6FlXhxmxU7asrvRRmKaBSHvzOFK/1Twd6s0NxHvSPMKgaK/qeLqaPXooEvSnX0tPVRtz45dO3fs
1XcqVtNZVAaDYZyKflo9672I1qBJKXhTnLmuS7Xjlzug0V+JOPmkvf+KzSM/6e2ob3vhmriN4cDV
FpEqqk0/vHy4ViqnVPRARI0VpJImQxM6uUQnKuOMlalE3WRiD4eFsS6ZTG8RrA6XZKFcy57swGJs
7MOQuPPK74gELEohdyJlvKC68STtLr1TWTmAumTS2LfTsxzi6mD35ItJlV6VQ/SCzSp5xgdJHWsb
2rphjbzR5sUmPWcl48252BZl+1H32symOdUwS7sDnHAveQPOuAm78bMlNTFPik+iFoAM1TWdgiFC
RALkd6duqu27pOzXlpwfZ7NnCzfpN0kNPjQhSAX1FOnFE3MTnUGnnr5ljvm1douCpVZzcsy4Xc1V
/pSb5TnLynTlkj6D+AuZGr4Dse5JUHCE+wV/AykZVC5Bj/h9RTf7igtt3YDsAiYJLWVmazaVpE21
CleD33yMIiccM/yqIu3Sh/Kt/Ggriyq59Hq3pw2J7JWLPZgz3BSr0Bye/p2YfDvDl8nd35zh+Wvy
VrXlX5zjywu/n+Mc1ks4va7/sRz/af0Ffw7IPnamH7yLH+e4WMLuMTxxxsK8+GlYySbegmnheuys
fndp/YNhJdKiP53jpr9AiF3gLUC4l53/z+svKyyLypq9/KDX+R29moMsFNtxDjvSXMKlzRgoBINV
bzPqQq17UrER1boXIFeBOLj1BefitVa39qYJnRfPqMqAILWrifLUMGjW6C0uIru6KkCy9UaUHkSt
+sD1wysgwfhBtOZYWR3SNJN4vDT2PmpHfJYjJ7nyt5pOYzsiCVqjAdyl46iDddUegAO9Ru6UBVZv
3k760kv5uGNqbdJ2ET1Ak8EgKlquo5D2oBOEHvnTOs+T3VD39147M5NJr9qh2MuqeYqaPN2ovH5g
Ldyu2SuBvw+NtybyqiBxJDrm3Nv7o+FjlkTc43fRWqLZtmYSV8Uc35Tkx6zdCTykAOrdwP6dSBqA
btDqq5g+LUg147aVxiVQJfllKjOUkRaSg7e6bNEjmdWADryaZBckZC6PFOKuDvOv727NNNtXy3Ze
j0graNxy549m6ZOGGzne8yywXtkEJQS9McZrF+sOljN/JWPna/WNIoe+/6mBKxfX6i5fQHP1gpzj
3WEzgnergaFXgjoeLNTMRMeAOWie/e5b0DgRrb1aQGz8qknA9jeCw4T+Xhw9t+OLtSgOupKvPp/G
NrobSAZbeyAXItSWKz+v7lk/TketNvwD+NC7BZNXZ96VI6tiK2e+8OCN96lXfMI9v+4JgKwSNGTV
2G9Ssl5pEcJ7g79fxfYz8QRXBCewarLYU5IkI13raJhc+6lTf10M7Ux59lGubZkcNIHN6Aj9o36q
u/GZwf3VpGkf0ugCt+DNGaxuDMBF0c7NVPdhWTVHKOvlupSA3sbIN7DO5mQrKF2xDXY+08Y+/Xte
LucljfTfnZePSf5X2SjfXvX9sGQczL4Ezo+OLsBlyf+j6BWoHB2wO9SaLtXmr0UvhYmLOxUFL+L7
JXjghwCSxQ6MWOJMlgwB458VvX9hmKF41jHdY5ghvM//r8PSyYtESr/oD7VMHgjAOtvMqaYwyS/S
BRtGQJy8dMf5WkEUmx3B/BbGWNuPBQdR/5FJtv6Bl5MoarS2wcbfJ+VNU8MlTNhhVan2xgR52EZi
M2Gt3gwOS9tQsQCeisUflqVLw0qNXRtPyIKvM2dooO0wxKXP/1QJXdzoTTeyZZnjTzeWhii40uU6
LfGAVkv9GJoPAHXix9Tpmc0516ULad0hSnmO7QsNtWbnoluKJwOzqbb3qlQyJErhlvuZDgtHAIs0
whddJLvUcNa+XYINznyAbG2knTzNu3f87gpq6a7EK5864jGbug/TsI+lVOcmbK8m2cYXxtSc+wHD
aBd+jQqOVMtcKHZOcqMPdhRkvQUEbJDzuiXhSCr9MDqsld08JZszHt40ZwoZoKavBHS+aDZygdLE
OeeVkN+rLvsUKjwKs7Fv+FC4GARqJr3txCwmgh3vWs2TNie49UKbaY1kuDZKkE45oICcsfS65O4I
Ur+aCGSq1U5aFoqpuZCbpDDtF3+e3lNLj29rPb9vGEYwQu+3IqraTe8YTM84V7dmCLC8H+JrKaS1
FYkFAgWBzNYsVL5ONLTXnZNdDzN4lnkwpq0obDdoa2tGAi6NQz256pKtNMzgzuywhNqzl+I8EKjM
kXO3JiqIKvdc3JUxTQrXWeDP7DdIbEmY5qbxxkTeEQhywI9d18OAmRP9ukgb9aZVBIZ5EwbJBGGE
2mhcqOHYe0+dLy80bmHLz0gM73P/Xss0zFDTlL/msPKI1r2Y0B6s8hz4WsxKHQTVyl7sDSZC0dWc
57dlIfYVAydbqC8j9o7Mr7d6Tioax/zGsad225XjhWPHV/yaLcZi2TAGbq8DdNGrFOUssppWs74O
kcaZzTNTedO68JR5oWVNeKc07UW6brVGQWujYE+vHFfWZ33OyV8fvVfNkW+lNE+JEafX4AmgQE/m
PUqCS6ctyddhZLjSQ0M/y07fVHOso5aPkAGmem5ttH5Cl8bNJwsHebyVP8XIhlvFlJVt42Xe18ll
rqsvyH2qrVWUL5VClgCrf2UW7WqQIYyuZs/3OHEUvcJD/RJJZrbC2P+foZABSa7ogwOGUW909AR4
n8rh8t9r5fdRyt8uLtevfUJG619IBpyfFpfcHgbiLnKqLGQD1nJFfJ+muL8tcRrO7ypU47/YcjZ/
hpgU1TeKAW6Pny8WZK2I4A1ruVfYaf6TKtznYvsvzYDD0AaJre2QJYtZ99cqPEpKGedjM4KEwmhv
GgghW9WsyZzeZaZ1N6LrKjFYMfsrXbIPm4rhOiuRJK2o0jNzo+oxYy01vce++Rp2AvqhI/R12H4T
t4Dx6rprNWsfwofQK1FuBzzEV5wQT7Jyjv2ATnR0vS7wcVTrAnlP2bE31EbnOUHFHQhFJ2CE5BUu
CyyK3nHXuJh0jOVB9s30SvJkd41D6jfPulSMG3Oe/jyK9g6nQRQxX+R06KGtYRBg0hnxMDYNUqfQ
xw/ty13YIcIqOWWcvFzNnDrUc5w/XjR095bfAB1TKY0tp9RyXEWTjhus30xQz7pl61NMpxhR0WFq
2uRRj+Nmz6LI3ypSXo8weuVWM4a7cjGY50oHAJZVT8xTG7h02sknXxWjm7nN4oUCvxyG9XUi7Ce4
cwULU1Kf0S9TqPtI4GT3JUv8PIBnbZw8WdxilLKDbChJgZ7kG2PyPRmP57yd7vKyAnLZvim8WaCL
T8RFH8Hpv7CxwjJR59XaGae3IjIB6zmXbAu/2O5w8lVKHWwi+mPM9JYYKIrjaDEfVfGxjg1rzxF9
bcYspBEt7uweWQblSrwekvBTdLQWjQYHMy1tHPnzRKxrNetQZtB3pWF85w45i06LqVzZsa6pZjD4
rrRwT3HIg4DD/kcloizrSza5W9+ra0ACFosfCEKrJBcYa8PYjle+Vg9yXYI03Y65ySka5uxIJ/Qs
wTCr8+RWX5WmviRRdei1eOuKpgpog8tyI3V+R+tRRwHngewoQXfMU3xOmIalq0EjvYRIzMsZe3uK
zT3z0fiR6uYyumuMbO1ZkXsKq6JRF8as0/EY8YjWWHg5J7yVEzoC3iM5kLscPTqxfRNlucUOvAEX
xK0mjrWJFzLBmQxyb1/P7tVPFe3V76rRnwPt/qQ/MJFXo2jQAVhgql5glD830z8d9dp4SQ+y0rlX
bI79f4/6bx3EMmX+3xOXGyg2fxqafyMlf+8fbATFNG8c9S5Dk29Kk+/HvPMbfiYLhDO4/2X6zQ3w
fdgCGtp0DBslMSZ4Uhd/GrY4vxELhsqMZsRbroB/5FKADv2nY96DhoNL0SNwaZkJ/fr5kNGAUaGH
pKGMhk5XQ+qIxxsByeje2U39OcFECTx/fg2jYY9e+MlUzkvLznrVJ9ZL2NUPGUhRU/TszrwtM6K9
odkvBkxgI/FTRn1xs2rT8h11i0HxSHYPclggooP34cGrQ53fHhIXV46n96ywMQHg16HVl0KA+XS0
z0QZL9myFfei8IPByripyyFbNeCiarJ4OK6nO61tr4dEA2OCP2C2PorCA18ZsQXXcuurmfv70Iiu
aPLPY+4e2yI8RkN5q9czRX5fnqoqP5NrkOFe0F7nLO5vSzXxkJbNZy3IHIL+YqfmzbzMhLNZLDtA
Lqj5Zky1SzGPd01P1SU6slujHH2rsE/fKKStdg5lvY1DPeJPc2vfzP6brIfz7FQvnitRizG8GPPm
1DgICcZW9Zs59S6wFu1Eo18Y4ObXqSZulS/OTtveTX1q70fpXpkz7rG0s0WgZcVHqMYrtrwHLUOu
XDBlwH9qYGwdyWDEC1thpnK/dCCeAe3caymKG/gsQ6e/TaSGt6V/P7ohiXEzK/UJa+/4/+ydR3Mc
V5hl/8pE758mvZmY7kVVZfkCCh7gJgMAwfQ+X7pfPydBoWlEKYbLmVCEtKDAAiAg673P3HsunNNu
ZJk308ViAB9t1pDxoN8PjFc2PjN0CssN5T4nb5j3B65Q+rlqkdLsTKziRcuM29W90hrXndJuSh1Z
bQX/kgyFPaohIh6C7EpPDc8iP1FMAzOZ8ViPw8Ye86PAATOWaKD6T1o0wZAB34C62VbEOcKdPAxy
O1QlycsocmIEsSKV51ENOf9tEgMYi4Pwwpl9CMzoWUQ+GPJeXQ/ubVrTMwaV/gJMHMzpiH0d1fx1
qbFNUD/Znbu2W3s9zt1RMtBB0OlM7YUxQKUVo9eKO7McXTgwsXbCP6ziYdc6/9ABbXT1/oj+Igiu
R7vejgzleBJYM3fTORKlAsEhvPXjLFfXmQm1Rqpx94w1Hwh2G8Fr7d3HqW5XFclgJMGrcMqs+tZX
fCaSc/48vuuXfk6kj9TgScHTZhNV3yf9g050/aj5KGsCCENl9FDO6fYMOB9psoO9ObGDTUIxXvQJ
GIo8wdCNvj5hasdF3cp+lZvGSbeTZWE1nlSenOZGZjAF4AdMGTC1+9LuvbTc1E59pWGRVnoEV3m8
a4wMfCrjA9VeCQUleDVsclleGrpytEDdPIUjn8GcrotAXU/EVTFWW3b8psbaveyC4qIk3kr1c08F
+VqYn0tUJmnthUpzDIZXPwlONWley9KFUzVU1Daq6o3VxCboQZ0txDpgcwdwR16BN5Ct+KRXBevv
UFl0zjAnYFwY3b1VWc8B1S2BbOz0FqSTdNf/XnjvvY1BS/H3F94yfR7/cuFp82s+LjwMvqiIYcvM
S4Kvzcu3C89RQbVxbylfEZLfLjzrDwuhlEpulaL+eU1yyrfhf/6HjlaTCgb1MV9GAfb2W1Jo2pe/
XHg2luE5XXNWRDO6+/HCC5WCtLuqlDs7uyyVJFhEOPh2ilpmdNBVvR8DELbCVTNPa1ukMrAMl2oZ
Issj42lRSve2ROgTEHLS3QbOp8JoeJdYRxhfzU2KuQbtzxvQ2obDvTwrVM6cGcCafewfLgqIMN+k
WXwu9OrZTFACWmA1JmKvJpKaptvMCCZP5qLCHYE2Sxt8r0Hh3GUCnLTWqxdwJ6+zOlPxP2jJ3jQL
bjHuTZPNh0THTJI8d41VH5IoeQtbF63JGPDeih5GN8cZXG4Dv7hwm9ucd7Ad+rdZHavr0skwyhRq
sDfs4sgS4tRpwykuT6ILDn4PQWwWPTVmS36OqT36ESHAWVsdR6Rky6oz0W9CkRD8wFwf5FuasXjV
hGV4ZVvhAxwjPWSi1Exvuen4PdY5SFq4gTmzE/tiIDHdTe3dFGWVV4ASv8osM/fCuLaWNrodFgdd
s8hDizmlERd82zY2amZ2qbnU1US5zSV+RtV17slsMZ8AbdUAJWomlLk8s332Onw6U/lCOM2mrtIL
Oy1AeQVcxsS4t2QiJySgRuZShuM5FaVXkPKFaQ9AhePeRiO0B2xOUMzSeOsqUD2mZzvWbiznOkcZ
y/Gy6RSpMsthCmpN9tFRbOTnU7EuEvJiJhcaRRHziaddoBxjB2IO3KL6ZrIgr1SNgBiCf6XMEbtA
epFM0FzVq0YXEai/rLtip9qhl6s9UlA4faFcj9oL3TDoFeWiykkrqytvMJgeWZOXKeXrlEZe5JQr
IetTY9/UzMYMJP//nn1f5zr/aARZFl++vP1it2p+ZwShcAeRxWwGa/KMPmDt+nH6kemCVVn5M0iA
OvxbsW9z7mHzw3mMTWNu0T7OPg5TaF0qYhvtXXPzW7HCmvHXYt9mamDSWSB/Jdjgp7PPTZ24Ieaz
3jm9lnjqYDyBjXuYyHnrFTVFyNnehIHct/FwQUjLdVG1DyqiRSbSrsaG37WmtT5k7SrROjKgpthc
9UNMsleFLlUu3GnYxKxewwJON0Z6FGUcW7VQnAXGssOkB6+mL6/S3JdrTUSftbp9cAsLWCYm6Vap
dSiG+JyMMDrGTbxuVL9YJo4t2TqgPGQU+mQX3f3U+UyXoc5K01kVev4auIW+tAc08YUZ3lppBwqq
yMdlGedHlmxHkRv4XpJ7jL7mole16xJHJAbi8zApF9kQrIPC2EHCqa7MDvGxE5MaMrXV53DOq5mM
9BZA4sVURoRYcQomCN/SSHomkTfYfI8uEThOo7+1cy7OzOdkGXtE573PpeNyysUw4934YkqC6nUs
53yPTpoVeMbUXxAv+qmao0ASazq1WnmRgGuoVNY2Uc9MdlTPKkpi1gkX5KLcFFH0MpBuUJvR58iI
Hxi5nSqzP2ZoFzsCS8I5ucQS7QmF/2uoCHUVFQhw0LaSopCUq1Kq1045nEiS6WHjmPXS7rNHtkeE
4cTHsC8bz+gorHyr3VcUc3kCLVRxo9qbggKUlg6ykIFfz3Smm5ks/SmbtH1RxuuBLsfPQC3Zo9gD
LV4qMmf5PHQk3RtGvpbp8FxFmnLNyXk/VOmpirKroO53s4o3NQifCjvyYgZ1r85izKppdxhk92rK
LyBoU+dNn4ZgUVvdwer9VzPX7/KMEVji5gelFV7i64+lpRSHAEXilTP2l5XT7/qKoESrrJuNZuH8
RIIjs/rCoAJeklG38scQuSNwdy+UaFBwAfpXpt+8FFGyCQZ5iZCVro/mFzAS8x7NlhCy5jx6fvet
Ik/dMF4UGU99FGPlR28rjHKj1P7lEAhc6bM8tbi0StSYxF1vtb7ZaXDge79UVnaEwNnR7foRG+d5
iHKUynDptUwvvLC18NVGRt9s9bHWGLQxvez7NuFn2iaPsnN2WR3N26P1ez2RK8NtTdw2GzjkzElw
yKV6bgfzS1AUN2oBkl2ff6JFDFl/xJYVlQMoU0OuQ3XYNvhOCOTrn5zSuGmy5qYKgptC1zYJeZhV
P260vF8RkwHzui+2nBBX/94jX++Rf5TprMZfmZrM7xQ6LkHzjN2Z+9jGn/yKj1vEnU1NmNZnvQ1q
tJ/o7LyAQvldS/nORP52j2BNhzIGn13DWPR74ONf8dkxW1mwsnRuOQNN6I81dKM7oxRd7u7Y6EX9
As8L4Vq+qN6GMR52PspAvH8VdESJtZyRqut3RDBpZEqX8Nw0XZivWjjcZ8702LtAxdpGu6riZOOz
rEbh7JGIeAW08RRM4VnTIMb4JGrEJGqM3BE5FgO7uggpOJsBXT+ikGWUjHdaF73yxAtBZ4vw3uRp
H/Jp0/sc2+tMMQb1ZCvY87aFgXtZZArJYUm0cvyp9NCJvmlKwVXUZ0p+cghdITVswpCoJfb1GHJY
h1nKOi0ZhrWSN+pDF9nD1ZhM1dEau/bQBJmgkHPUYKUp5nSgMY9I8eIYr4Ip53Do2rVJOoIXmb1c
ZGWrLgfpyE9aUsVgDEXBUl4IDNtMHRZERz0gimSnSt/OOrv4rCecMoXDjtRtrGg+cOstE8d0JQxf
Xww2A2fVTY4NmMowwu8ABNJSg6sQCF6gddaiC+uXjgX6ckgmDUtmiw86dwTNCrHjBhOoBlAl3dzl
NMw7GrqQZW6qpPOkLKjj2rkV1bRpCeGe3C5XPFljVQv14MYG/mUo+SWSxrWYMLyYoacM6RuO1q2M
bGWpimmdlf4lKPhPSlV6oZ0NK6I5bqdaIddDO1p6tzJzuQ+h3yEO3fuOtc3V6K0qCXQTZMBVzlJt
kRWadXmwKn4euNJOihjPcRHorBbkMdGNafHvyfT1ZKK4/IfuXmYvb3X6nH/+a48P1OK/e3zjD/Qw
lupAYP8YT3+cT1SsHFCOQdg0I+2fwOyzSZNSFkUMWvE5juLb+cQxwp3O5EC1LP79rd3lXxWETLNt
jSH5TBhjrvDT+aT3KJLdviqZLI+Vv6sIAUqm8KpV9G1tUlnCaMHbtbR1xGzESPjY3I5Kr5aXiSaq
8mDMoz4oUP4aB7CDzG2ilokPYVLvZchsGv72RRfHPW2ls8ka2NlKbG/SeQtVl1VGn6a9GpmU29Es
6rusgXII7nplJKxFgU6BfQ/aftj7GalEfs/Dva+1vEkXbacy+HaHF2dQjlVv3wS6/wTMm4HxCMCH
ZNxFJcZhbrTlF3Tp/Uot4AKibb5JQoS55dgfAjGWnjKJG9tHP2KJQFlkLcDTKrhrIaUuotDWvaYz
9plUi5UMXWWXT/lDVyf31agShUi8RJ4RUiQQ6GXxyxjG0Ihi8yqI2odRkTsTBQHzwHM2VU+hkb0V
WrrxCdJO5XjSXQwvarS3S4attWB+GGhbNSNrURQ+bDALqWUK9wLlxSJU2RtziL+pYXqup37t+gTc
4ZhJZHwduQEBeuZzoHbXRJReJVF1COoYin0ef4mM9kZUyXOh9PtqzLaRURfHTIpopbmBe3D6+EFj
CsCCtyot3ZNhch13BUbHYV2JrGRQAmrbnmyUSokwUDu2KkNavonIhkKhOGi1fXaGLcRcLGFlssM7
emLTuFc4+njZKq5V8hfLU1f4KwzfvLyc1FsrCfQt9kG8u6YZeIIU924x4i042V1l3Zpdm6yqVGfV
m/OgsMJ/LfBdspPTxn2ZVQ0Tnr56dsKSEXoPTN4Q5WoqicR1U4puU0oNkY5bb5oCFtmQYryKXCO6
NMnbKS/tujYu5+oYLt3RKBB7KZg8V5XVsXS123ZXWMauGsubsUUeb8noX6mH+vXA/EfY0Ort9Zns
o1+clj/ghlwbvAO1GUUbp9F3vhlnpiG6fyIefjgsGSSwrJ0zdQjjmUcJ3x+W/GekIwAF0aH97gZw
ntX+JPRgUMAikhMb8y253j8Wc5IvriRM23e1L06F034uohjtvxtpkFNZtPdWdtO7rbKI01xDpluk
G9yWKoIv/5nUKVQImV5tXFmGnuM3MVN6ZeOW7Rr/RrmjFE3w02rt2qpx62JRvszS/Ij1IvZE5QYs
QYjCCeeNY+5P67S1r2pHPyiVdlmb6i6X4c4iLcFHbGg52yoYtgNZXMInHhzFmomjwi08iV56YWbT
XWzp/qoZ82mlxtXB1qINPVTKmp+oacG+ymn1dVxnwbLRsksBRlVrSrHQE1BJWcwpqQ7wwiYDYqHR
Tdi59bekhZDkS/w8TfhCQN7JaJwzNkQV0g+RFGkFLdfoFHzkovPPRtkY+DtGDSIzNpO4qLfIks1j
XY3ohbWTFNmlKyEZ24lePlcuqHI+F5Lm5pPf9wCdWJZaIyDWMk6rhRLm2bat4Xk37qe4op6NXRHt
oWpAVZbWjR5hkPHHKWawq1grfof0d9nI5nMGM9maQJ/e2/khk4gtA6hCvT4hoAg2vlYvdD+4ivVy
WTcRgpgAbyMVnZPtSNXA+sPHx3HRp83KVKkvEcprrr/prO7dRg5hbtWOpPAVwzFQ7Y0t9ZNlqOFO
76eV0fEPSRJufYKaseIn7ZXKrRJPbw1aFzJ7eHqyrZ7rxzKHrmGLJ77Hi2iqlzwhDR5Aixwe/y4Z
58wJiHLUtrucVj6wXtzueo6MjGF11MmXoe8OOGXPcd+dIsQgr23VBddDbzuHhBzwL6nehIeQLasC
HiHN0T8ip+5NDe9ks7Nzc8kC714L2pioi9oBX15Etqern9hdPQR5/yAbA7h8bbiQzEktrgpQSmoX
+MbcMsfLyDeu8yzfp/4jCrxNld1ZuY+ej9HzWcmaZaq4yT6OfVvxEiV9wDG1FOG0gTB3mcXzU+0e
beSWJhMIYQ2bDN9yBbWkxjw/uU8jsPCSDMmxF4CgGGBnWON7aJxgo6Ne43FVEcVyqTxLKjMQ6pmP
zNEMl4nkdzcBCipu2IMZw5dk1DZNCGFTYYA8NUsWwAsJPqXDyGX7zDt2HVAVgoaXPV7dLMBT6TeA
0HH8+Pmq68LHmRw92eT/Np33b5n9fmvY/1hmb5/Hvih+UWPPL/vYo7l/gKEkABxRHKfzuwjwo8Z2
/zAV0EBzPNqvhCMU4GgM3vvyef78rcbW4eRqLuABhksoCH+rxtYYcv90bZATQbFnIVtDXKT/NEtu
msrO3KiydnHsFM9YeZkXUUAN5srsKkW770b7U1i1R6tKt7B+oGAXq0hJdpPmHHTY1tag37AOpqiB
A9JilFyIuKftU9Ctqqc+KomFlTAYnVqFnWhrFKQY9eyIuBOjvhsAQqdWzBAQer8vnM+GsKNFOUzE
1mhHvRRvaOHZ5SHHGsRz3Bs3FS51CatSNK25dqGP26LmRojIkdHqh4ASz8SvP4K0b1wFJry2hELp
td14Lpp5fgsK3cpqENbTcpLZVjWqay57rwSjTpQZCXTRk1SQ7aJlbl2HjHHqxj65VbN054YU68QX
FfWO+75cu5lL/pljPpcKamVjAHyWJlh7jDgE2Tsp48Yc4LeUA3HdoPFY+uURfqKWjFCQtCrOo7r2
PXuk2c5D4yFrw2MARSwZ/bPMuo2J83rQTS8ijqJr7AuikCDSm9ZrHxDN3WmYB2OL+T3bpCGjaJfp
wcnyYzs196jvXhg8eCQYfYl75W1StFfRmZvRdtE6GuOpSPpDWJgaXWTsOxtJu9Cuh9jyH0RyTYsQ
TQtTTVtn++9B8bW8pNr6+3589fY/Ds/pyy/KS172cVDApZzt046NWBemwWx7/jgoMK+QFEBNB8fL
YI9E6fexdCKJmrev8+v6kh0R4mPH1N4njL+lMNPdv9j5NFTJus2pZOKYo/79sb6M/CbLMlCKu4KM
w2CSb63T5ds+rHG76rAUYuvSrwJutASqvd9C7aBnMxhpR3V1gsgIfJBIvgw6/+xOrRVioRQ4rm2T
XEh2CTIh+4N9+20aFXi2s3oj2RYZBJ1EQ/PihtnOsOFCuvqor/1kWvTlkaqVsXbqxXJcZo0uqCaY
YvYxiG88fCAqSSYZmfdr2iHPsQ8MiXE7lcauiXB2mHL0ACVeE7bic5MHXqblzl6K4sLEMtDZpGgk
OqJgHYMv9MbT2Lg7NYFulCn4OSwG+Wq+dRt7p9X8n1gtQmnEQoNz2ZPgxBKJ6F9cXyh4qYPXrWjO
nXNVACIcTHHV5tZaiab4FIVFAQkjJRzKaZsn7JKrUR8OGszGhV3G2cPUME4bWUmTXWxNt719T6g3
qthpFRcvjvxcpv6qKp1lVVHF2o2QIBjNixC046osKUsQE0EMraw31lHrplTPuslJPUX3wZjsXJHs
ZGp6YddeZBhUbOLpFTsh1wE9n9rg09OIxXXLhSGhJKZULNrIz6LZQsVcC9TUdtysE0BAdkJySCuv
HWvahYReJenW7vODb4UHe6g3qV3Pw+JFhcFb9umr0Kxd2RFKk9jiOMcPAJVADVxY9yL7nFfjIlSm
FzsNr6ZWbZY6KVVFUm2sHKFzPxzUNjyXZrBLEvfCSDsY1D1xy7M+Sm4T/IndQ6GHN27RLnMMK4YS
UAW56SlAp9Aa2qVZXPYO364m9qp/KCBKloOoF24X3ZmxttEzOEaR3FWzpZtPtEAdvWwyJI0j6Q1q
6YEt2Y3Oqx/WO1z658LV72CSLsNC3OYlNbc2HaypPcQOZVpW34Y+CT1psirqZBsYoDDD6oIU8nVC
qk3Wl5/sUCedzV0oAKO4SumY5I5ZvL00kDw0hn9XSOMQKsjCx+qmotZLSAQJ7AHxfrUu3Y75ABT5
uKQJaK8LYS21OUWtCU6dKja+jwQm7jwniZc8NCcyAD5xGT8ZGF1J5MOC7GJXzx9H+Rj56VZtjRtW
4cusqL9UrVzVAbwT4iNGH+aJfj2E6D1sJxVLyx5WdW8QgBjjLesGrGTB0ojqXSXDjZnzwUK1lpMP
5B6s/6K19Y0LqrM32b0m0clyIb+KDghrs8lxkTk1U3ppekrG5NmOlsSSbpUuv6mNEDiJiT3zsjET
IlfUddw6+0Ex91ZeLRnr4B3NbwQMJTK5j04PZ94nqF3V9z67Ud8eH9URYmiKiHzeUJrBgx2SYQ1p
NfEsPboYDVw13VOQ0LGq9l0aodPzE8AIefhiqBUKtgYYATwtfHOakSOJmVZ2TjTNgJR9sD6XFXo5
qKdNuGZ+dK+8W+/sJGbMFE7RKg9SNHNBIOUp6bWMPBYUxgeIcF+6KT73LCZr4ltliwjPMTalBNZV
ympf2uH14HOsQYJVhte0Sy/5O/uy0ndCUW+nnPkhmKEtk8V1zNa5FpNnistJifb4zKBAtGStljsT
t9kUgv/WMnuVRewEkuhYK7M9omafoKYb3YIPmeY1LBZSrvQG2LUuLiq+jTbTt1gIb+nf0VXV+6kR
T6Yke8Wv/YuWgd2yDBD3jYRbxW13r0rrXKFFt5P8ZWxVNIEK3LcuSAinDaZmpfUa3aTAG6KmygpL
2Qbe6WKggS8LZ9P53VUROjVvM7H+/XrjFL3WRVN8af/3/3wd/tdrUWJBC8L23VTz7U+3RcY/P/+V
H17R/Nf7h4O3YvXcPv/wBw/uZjteybd6vH5rZPr1s//5N/9vP/g/3t4/y+1Yvv3nfzx/ziIyxZu2
jl5b7ReVAzXA3xcc6+eRALm3X7/so+BgOwmSlFUitPxZrvJdweH+YcEA+Abl/67gmHXrGFRZQGJ5
oqPhQx+dyQw7ZfjlIpKnSphFM7/hXDLomX5qTHRABajZ6Y5cXbGwAH/veCgmIosT8GvYPGy2Q75L
Et66immZrmq7U2B3Wu8VavherSa5bV0Kvyvta4Vll2c7EXZPQjrjyUDwkWEDSg4xb3RG9rtZS+EE
xVUVlczWy2onuM/hy5NGwao+wfanERqZdu3nqFCuY+ncBLXwWOcb5IQZhEUHezvTqgVK3ce4FQdh
oCrhJvULZstyCJb6WKEF0xQ8qGtbTWkCEAf63fPvP92/fm5/eNA3b8XFc/bW/L/zcFu0u3//cG9J
SUrbX/ny5td9PN08jFAsZu8b5E6LLIhv5TSPMDkONv+RJft7ds1/l9N8iE3TTIC3NF35+el2NJch
LgPbr/X5bzzd8HR/frx5ujXFMnmvsC0DHfrj420noTR7Tct3tS4DSYZCCOGcfbI+eCbnGYO9yHqc
4upuYKJUOP2ln+m7yemLlzq1q43m6yoidVLIGnwm26QY5tQr+EdNssmL6NkxGGE6oN6g6bbo6G2c
E1zE8TUpo/sGBDuZuuvAekymWt+nRvliZgzDHCdldDiPKGWDDDaUAnpD+AYCJ/KYZ8YblDCSwjgd
11FpLJuG0ODAhLrYO+dGLc9No/BGmghWt5WC8OAkxIYeF8wS9TZpVrbSkL2tZtnKbI10FafiNeQN
vfKlGx6NQTDDDctprhX6faMMRK0motiOgf8yRdqc2hrkZP7KQV/ZCMOttgV500RAF6xul82CcjdF
hisNzMShIBd1FqBLJzwNDSR4rY0f6ZwvmpHZI83zoQ78Z1xcMIdrZnm+fmw4N2ShOLvWJ5kVh4CW
smUXwBNXooejthJ6KAzGAv0gXupYCc1V7CqsaFqiCElnxyReSmIu+lqs65J4HSIhIL+KvEBRkJyk
VnFK+NOw1aI4ucgcXQUqVTHns1P8iCaqJDWkbMSME5IB5AJLgnq/kFMCZTRSk3Xdc+bU1XQgCQPn
jCW3UkO0q2bT1lDG6ZRH5RMBZxfRSO8ObXCiI+VtNl9yXFXnryY0brnvT4+f/vhf/3+eN/+Il1hz
L9dvTfPX23S+k76dN+ynOTe4r5D1WDNF4qN9xyA2Iw1hgLNp/4kvYc7iIOg4s4MMttW3y3Ru7IF1
u5qiofnhlPqdy5Sp4s/HDRIkbGEQg94/5fyVvr9N49GOuc+YXMHe2pZsXG0ne54tX2o3uyORwCGJ
qw6wvq4CY7jOLfs5ZHnb9Ol1yzLXYakrjGGNlf6cdtGXOh4hTFbJJWKTehFZxQBX19pFrX3rpA1x
NhEWGsIOfWfuP91mK+piPwqCBxx1H2fxPg2Styxqn1RW0Aar6IGVNDiWBxsEY+m2+6HV3wytJZCT
JbbCMpsaXIJ6zO7tPH0AG6Ps/AF+UM0KHCyEQV4UW/Ek9m9TFkDVhBpcOHTqamDddk5KPssA4cqw
88/seTE6G0mxCJC+LBQM/cRl6A9WRhhWRuglQ1yCLA0UlIZ9C6FHXwGBaBdRRN+ZhIcMp/66Ix+L
r4bb1YIlUyb1VW4MOoyESll2jsNaZdi7uZ4sXW2k+yBA3I/8bcr0DujoHEMxNRclhK2tNN3gngzH
G0vnO+qGrvAqhaGAMusLeqi4C3PUngOTzIoaRAUuhDZbtuh4l+Svk7Vlay+1ixaH1E3EEfiYFkFZ
vlVVmi50txBbVzA40GBWd3qKiQqRwpLi/DEslMt+6h5NYG7svmiNy4Zg+JQYCywfC4125oAkuFmM
PsLexC6Nhzoz5tS/5NII1S8DpqeFUcTX/GybN0fPlNqr66i9SiqoaJEfj8pCRtYUYRUunLfeCZzD
KFt+jIFbEaHmiNg5E4BNTi5oUUwPWCGijpgkerm4HdYqM+TQLh8Av28tw7zotOTNGePboJjOFkL5
BU+6upqc7iEjr1Dx6aHCcLwXTnrbWaSAobR4Sk1xVKWYkzjl0RY8ohog0spBl0tpi4Y07O1jW6Rd
v8GJ7m6rjL1PT7ZGG2QHEgq7el1NbdkSYRE32moIomyHGyxXEY5aVbf493B9H43O2c9/X8yt6+c8
AYf4i8OV130crrMcf0YY/CLpZ4aWMRtl9f2L+EIdNxKp1izYv56733UqnMUkMiB++loc/k4t965D
+jHoh+BsfFJ8KVopAEM/Hq7MRBiNUIztRIRERky5c8U+SIQLZPn93kgje2En7ToTsBgZMBDQlUwx
Kw2UuCGK3NKc5StArqt82KRodo3AwA4Y3GiccF4OIjYzMKC4GJpKbEqVKzzV5q0F84+8ryqJvE5X
vdLEQFSW+rVENoyB82wo3RGizDmHOIgEcbhtHdb9US02WhBuM8E8c9YiD7Mq2TUxMiLn0RZNNIuW
o1m/rKFI8nokzeOsbZ53tE0k60dr1j0zP0Rg6BgkJTS72tW2ovXn5OjsqkA0Pc7iaavdqklzAvzA
eLJZlrPKetL6C4nseghaj+0H/iHqyXxWZhcxrhw5q7WVlnUxK/SdpKpMLWtOEuxvzEmxiO4jn2Wq
iBlKEnawI6dOaEtniY7yTYMBt7D87KWHJTv6gwdlbaWlyV1p2WdsN3Mo2L1a6fNePT8lqjjlmXMI
iNBeAE7a+KHzapnFipHutlbfg7cfkoAUSF+HPZNpKxzQlyBDj5x8jwpxZksrlFcTO2yrc8wF/SdY
Yu1L2oRXtfQ/hQbht0agHQ1f+8wHH5H8XPrw2tlKrZHbWkuDEKBOMRfalJ/jUX8poDe2Q75CcXeO
tIpfTo6ZM8fuXBLpiLGJ9RWWjNiLIi2Aj49sLFT8i9I1e6+GEuFNjn5DcpSzxNNAyq3FeU9uJZW0
Y4CJ1wXei/fAupC5zF3ZpvIBwAcUZ6Rz7p1Umwgz+L9n2vuZNrsR//5M277ln9/qX5Jj5hd+HGrO
H6rNqYElaNZ/f18wOn+gx+Tg0lXmM1+xYx/7Hk5C5D30oR9ZrR9HGp2ravEhXVPNr+6j3zjS5inO
T8MXTQd6ppmGAozsL1vhVMHAoRAuuDOr0csIWunC5CJF/9BNAWtV1RicA/1teY6T3vFGQNDOLKbQ
Js0Hd6r4LhtLZBeiGR4wcjA2GVo3vuwS506BHhpWhpdTIXWice9CmbqzSTpWIrajaJdEhuJRBtSV
ogalRGIPxpKUnjKI7pRUXTjywRzSWyVFm6QGJd2j+QXpUmKfIJR7RaS8IKrTNnHNuJokY6yhpdBe
tbITnkPKqHSHa9WW9bLVq3NtT5fDnE/qiv66LLOttHrjLKB6XxOi7N6C+IUXH8/Bp0g9+wcbVLah
NDeGavqXhRjSG5eBz7xhAWE46MZDNAes5gTNDGxB5lyaf99RX6uEf1RabKL07Vf9Fy/6eDeRFYpc
mTJAN8x3jN+3/oucQPR1YE/ZnP4p3Pv2djLQPpD1xNjnz2yZjzfUPM1UIXRAdfoaBvVbDdgvPHvz
uJQgUzwflkNq8o81Qu+YqeMS3LKzDRv/LQ6w8tJ3QuvFMqIg26RDeRrRNHed+ynvClwWZkgR2h6z
AvZP31W0FdWtpfYCB338WYTxZxOz24JL774Zi4uqHamwNetWmca7CjSSp6XKht3B1jfdeZpkXUpL
3IHUeSDCL/GU1r2XvvFJ6N24aoZcWzVWZ61acglIeLHmsYfyUgAm84pALqMS34cIqnhVTo2yKtC5
LvBltVwr4xeibMa1E+bPk2McCL9h/TAqX4yMVAH5bgRYt6pCtaKbl3oBkMGw5JWl22vh5K+lnjxB
p4JoQHb9sjXjC6iiWxyIF42YNmOgnKOku7EyWERsMM1V3oVEIhj6nYzcu1xm2s4vpbXpZtADNc91
OFQPoYhPTLdf4LJslZSYBb0PTzEJ0Xnn3NumuO31bi2xR7WO8Wz47aekMPYtKjStG7+oZq/ssl49
yrjZl0pEmybjt7n29Cw1jm7rXmjncAzN2pM9BL0hjA8TgXKLuodA1Qb1JukpbJbFNNz1SvTcQppT
7PycdR3a9WlvYcZZjJNG5pSgMwSEiwAsbC8Acl+WNHebfizWieVjTbflC8fwBsQeq0G2fraaPU2a
/trI/lqOw+fCieq9MHoHXXetEFExFKum6Yzd/2HvPJbjxrIt+i9v/KCAN4M3yUQiDTOT3kgTBClS
8O4CF+7r3wLV7FKpTITmGlRER0uUY+LgmL3X5oF7UC0FC2Yjb1Ux05h1vYCfoMrJeW50jCLt+ndd
+l6X6OX/+U2/FW9vf4dpXsQRH4VJ/wRCVGMZ/V+e238XQwYdAJcSRnkkHN8vMB+FCVoC0AUwzdSe
dwvGH5sh69NiJWajbQObendt/cKbHjfHz696noVl1U3KOz4Qpvs/Fya9yzIe5z7aR6OTrnHXjpus
bYx1pZpoCAcWCXMFnQuC2LUT9enG66H1SLdBdBWZOfCs9LboUKL2Brz6Oq1uNCO7bIp8PaP0lVrN
7lcre9a+xqOrxCjrtW9I6i+Fk3JuqS8MqQ1wezPHTxP9UdPsLNCU7IhobgOOHznJQBQkmZOrUa1Y
8JbNCbMTh1KsCjOLM+7d2jVSsCfVrbq9YpVXCXgGzUrxKMBiI4AGhaWXIPQ1vWJJs0z1AWkb6RzI
G9Tpufaqp1ShU+hlcqFgnjYjd1WY+XFOtOZuLOW9ltKo9PUOJfWVbg4bRTIVaUhsJSsTCWqO9sKh
/sbXvXLdIwtNilWUsru6smvWE2XqgDdLI5ZMOQlOo34gKeDYkeqYdEUJmEKfssMS5NJi7iJOPgWj
3MTmq0vRaIiK58plOcQMIItIpyE5VWSKPDh1BYazq+7ypTmiFj6Pjn4CMPlSuGV1zIjzWXVLy+Q2
4ymqcm9tGMPToJbf0rbbcKEHpycn967JxUtYjcaqF+k+i6Ivqc0ly9aSY+b2V2Hi2RFyWutYaOol
uWI+DJqaUFG5Z7Z8kLG4wK463GQlYbCroi9ftd69jQf1q63p8ZbwBTJBLOvG6zJC3oVB6OlcnvMk
fOqsWFsbMjlXixwQGpS56mznmz2W1zY0C2EXzb7sZjtI56Eg1wt0qIQYJKp02/WQgWaTbNbIiy6N
Og90XM5AaBH41DGeb9uSFFCyYTq1eitiTvbEN22NiFXavEQM8DjmF0CyvuGAf6tIIcg9dplFTxpX
1xMJm0+3omueu0m7Ax9okufVkFo2Hawl1KCLiTdol6CDlsQDXYanRM7NRoV+pS3hCOESk1AugQlh
kcKA9i6s9yyFMnfrRxsWd1B42bYXIHPFe/rCcj5n/fySOEL4njo8Dq2q8WYy2nXSId5lT3Crm8Ve
8doX2SrPvafuptS7GIe63v6u4e81fClp/1zDT1Upqjfq9fv1ff/6f//z3TGyfNVHDTc+MQwxBZHx
+dNu3/xksUdi7HqHQP+J8YmgD0gELJzlMv3dQvfRW+KuU6m6lHcNlxzXgl/pLWlz/1LCkW0xR8Kl
gGRtLHjSH5f7sah0RQnDdD9ZzFCxBYGdBUW3HZV4rGCeWQ0hHQoGpIwjWi7cjYln4aC36SvyKHud
OLmN4KtscGmquc+ONwmUysy3uTpN/pIv1PTWG/RDSIj6nK3NCSKT1enDenK1S6kRGy3UqF7xd9WD
qh6CaenZEv1y0tmHpTVcJ6ECX5tr2jhT85i62vaY6cOXrMnnZz1vjpGHJClTW1R1jeqr3dTsvKd6
sFal61CaN7CNodeUmCYKgzVuKHxOjwlntT4iLbk58054MrMiX5XLqc/pqmM+al8LgS2kyo3mQYHE
juQOvI5rKJ85+7+iO3uBmQc2QtY9bIcpx6cAy1lP4rNrQZAfHGSERg2ChxwtMqgkKNB1ZbFyK3v9
yVkiSrTR56zKTzNJJU15SdapuIDvAAOzlF8qU8muGyd110Mas3YXUeu3Huu0xiJhWPaooWooRWsM
Hw+stF+lCg/Vq2PMGAXKmSktbuoJTfE0geCJbf12UYWDnMRvB+oYM3JjIaDJvQwPC2+6xHNeCi+O
An5/1y8MPQ3sKZq3mZldgNO6c0ySk3OBDIn3xNqLpjywXPQPTsTrtC+I1KnJHSEhYB03xnU9TFeZ
K2/lkA2+4thvXVy/mAbitaK6x1hcrYwGzppw+5VFmMBqlARtaxgUAnUOoxtu6PldaLtiY5ewBCeT
RX/miTOH5CfPRVwByosAEvPM2eNod8bTXPc5WbXFvOWk+ug4ZCzzBiYup+d8G4uTKx3iW6YO3Bjf
RKHyPQm518xD46AJLRAagfdYWYirbq2MhHX+XY6RTHf18mNW2eF/mnRuQtG80xUt0LvWVzNTg2gW
S5gYpFJaZUY8gyd3BCscucG2G90or8vBubOn/ExCm0pNzwiyiF4QL15NOTwzWT3MnkAtaTTXmpGQ
D0hYH51+aGnhPiJgdnFXGdd562G6qRpWB0NQVtqeTxqB0t6tbPNjW9msXol6COaKv4KZGVBs4ayZ
Q30ukX+2wjw1XU3L4Vzj6IqIyAUkzSov2hihxr9FiGxzbjyBoCpfl3a4reOoOKRoXIqYjMDQqZOt
cCpItLOiprvWXHag5WjKk62np5pAQkzxxWXSdzp9gHSwjHdQwr0zPtt1rM23IRmKvZwupdDPtJAE
lhtfChGp6064r3lXf5sd46W1inNuiH1keidXuF/KhEyE2AHLasH5qGuf7DKuhXOfrMjPIESRxOJF
CGCC3B7yUq5Go3R9gBgm3lapL02Yln3VWuE8OZniiWukrPNxlE61ZnYmWmhS0YDa/JX/tzIJV9Bm
J0d/iJHdqftpBTdH9eHGl78Hne+vOxsByj+/JLdClq/TX1+Sy1d9vCTZQPJYEyT0nh3z4z6TiYV9
JrgLHIoaWDi2jR9zjvUJpTvWE/Y2OiIZ3Cz/lZPxktTAXDhI2L3vdIpfmnMWQc1PRxp1MUeCbvIw
SL77J78+35BN3PLK/9+oVAiXctNmH+ctynJCub70vWAJPxknQfCRQeJsFIoLDQuLCtUy6udD0tpB
49xaUXtt5d4Z79WKkG3awBIjpK1s1UjiDCF32pa3sfT8WX3wQM24qBsb0wBgfGPF3g4LH3qY5tTX
7g499E7VIfO7GfWFSAZEnmISGzcmhxvHB1vEyL73urr3Vk1vOuwgEP26aeHbKHwyZbiWY7nj3ZED
euYS3Ax+0qSXZqHtIupxVF+o1aNrGvuxl+fcNtZWluJ0KyDgAzOqtXI/d9Wh78w9YA5YQhxr3TCw
hElCArD9JOR6UG76An5co+zsUvi2dM606tFKk9a9map7BK5rpbsWbQjLboEeVRu7xtKmoRDmHpSm
1/wLr1013atT0V5xWep80m52Y+89xuZpkvM+TfaVkl7b89T5WCCfw7a6n00t6I32mzVn9sawnZ0L
r+No1fVTUtffSvDi+6jqLtURvTFdwLeqZshRSvtaGAMy5C66yqb23mYWXOWVcnRl48CO63fEdhm6
745OhOMQLa/LdbmgAobevPBpq/KuLQb3DmYSam+gt296DT0unkjfLN9ylmIbSFXadYrBch6OQzUi
pSYh1XYu6nna4e+9i92W+Jd22DM7r+vRXQ0WBsL0XhA21jrgfFLOVQH5yqV3O7BA9iSkPdILZPS1
yPWgwbQDqPBu9Nh7m8TEztq0FXC3Stu3iWBrFpLPwuMSwxZsu3UgXMyjPRiyIM3n/Iz1c7xW05Cb
j+tuUfiuezak/kwyqJ8wFgVWDIQuK2T1FTriHuAmAADzhoTVM9rkw6BcdoZ3qhD149motgw1j2iv
PpPme88Nj40ZghGLblBvw/nByUsriLzkFAkjuS+i+E5Toj7oba0MIkihajvd8QcqVkqNC7Qs6DhL
u0yBqVYNuyjsR4QAA+XO0Gf+Hl+W8QWd4L9V5lMloue/ns/fv+qjMpufDLZJ3MhVEmv+bC1iy61x
rDDV75Ld5XT9UZq5rDPt8AfQdY/Dtsk89Mf8gtTJBPJhfSgof6E0ozr+S2lGUGzrLg4ji9XWOwfk
h9I8G+kwWu0AZN/IuKCKey+2D0qowNYXO70HdZylzXM2pZfRqOFLwBLBPemujQEnl9HXfhJsSLUu
iJtkm6HBo1GsLYKP5XNo2H5j6adIxf4B+/FVjkhhbGMvO1dFOZ8eYK3HaGYQDxltw5q43TM13buN
wQYl6+cd2GBtHWXyhhYdbn2RUCBiLz/kyMCZeOarqCRx2/RSBz9Smz8ko4yvZRjKDdvrBL8Tnpxp
U7Vmeh4kgdW5geskr6JvfWWKh1kq9mq0WEh3hTutdNq6tTuR+pX1yudOCbt9DgF1DcJUJ8xbu1So
QmZu3UzIhnzPEjvXKvAngtOBlX011fVDa8eXhawvosJ7ReN8NbB93pC4CD3XDgEThbinsz48DR7P
PwfACPN2xH4Ojgg4fJkGk+pBQps8YGtzY2/skYXFRD4wdhVhcfLnv1xYSyj45FvuoI4PXok6aZyG
rd50EIBisa0XSVE+FgdrqE5k0GC5YdIomb3w4KRbkZsvUWwXfCfjKwzYEQAqTA3RWLzli4RJ6ryz
SENaOlj3K4xBe1WzxSTIBfFTLzA+miBZiEATXxBXmqs2n4CxyJx5AKTJBh5MtcLQecsxL3qgWDaM
XM3ZW4RXoyRLPdTcHdP002hQod1FphXHw0Gi24ob2Mlz0hlrDU+NhbYLxzv6uEXuJc0qDLChHpJM
uQyjplvRbSAOG6074me8VWqZFzn6sSlmOspRlM2LtEyJEJnpi9xsVrH1gAl4tVGxced5kqTNr9Qo
/maGY7Ex3kEwEGEIm4MNUxB8syodnc8+5JiojL/UkGRmfT4KyDKsJOSqeafNeO/kGW+B0FjvPJrf
ZfW9rGr/KjIHkl2+ib80vMbyVR9lFRKoynVes7FF4vH+0UBhf0LSiSnzvxueH8uqzRWQ1T0qcpZA
y5rpo6zyC8KJI0mXM6bleux5fqWsLgX6p46XrIiFMMeGWCXAjNr+41qoB5/YO2Kc8GzLio4znVHJ
dVNynenjdJIg0taFI1qfm9S0dpegJ7UBT1su4U8sLJ1tswRCNVwLk9ZjeJ3z7KKWIVcvMuFdPv5j
3p/yJViqWSKmupE0dmPM2chE9kPSs52wW0C9XQQNQ3IhyEvQxiQyiusqROcs5kKsrK7Rt/GSbeXU
IylXGZzKUOI7LEbjzRjyrRNp923Y9GdyAL/GS1JWGvYpONJMCbLO6TZZz/7CshCvmOUEpxQOCvQE
x/48QMyt1qAbWW3rHDB6E9v3iOLAkja8Xu9StMX15KqwdMJTnXR3MVfWqQPUUIoL0bbB0CUXs+Rh
xoHpt2ZV3JpTfNEgYYonYhiLxp7fvDAmQbiwe1xXCXof7Oejk7jccrPmAm0k11C3mPaSiZ41ET74
Eh1r0KmZdojq0MQqZ9GT4yiZSdNS8+huCoEGZUM9XU82dtMiMslAiGs3DkQELq/ICFwA0gFSSNsS
j3DnZNmtOlnfiOl5be2Repa4t6FTPMuivXORgoHECOqu2hn5AIhIazGt5mSVD1eKllyOXWKiXYIZ
Mql3DfEy2iD8CLj0qlH5DuchiYkOWTTlEkpDzgMLBnJqii4/aBy8VjrWHGoxYTaxbT61pNvQDz+5
WX45k3rjLvE3NTk4SiL5+IzNU7ZE5BRLWI7o5V3SEJ/TLUE6SPK9YF7CdVjvjyxrmVR/y9aXLKd/
Htmxybzkb3/tDLGb/FHCjE8qAkjs4/r3UyKb4w/VuvGJm6BN1Vh8NItw/ccShshiIR3/tTPEqo7U
kh/iQPnLMiS22D+XsGUtQCll3sPnbi/rhh9LWF7x5hwtLwE3gTDYTHeOpz0nsrht7YZ9nCOfrCp+
iCsUze7I8Iy32klO7vw89UMgluxSvdssPtIW7PtqwptstdpDLMJtVKdH1Zp2OMoeYpW0p7oCNq6y
oJOSZ1YLA1uJtjkfcjjcgde7CO9ijzXrNA3rXFeDttfJdtLIAfS661oR9+ZEv0NBql15Vgm5WOOx
ZYITyy2VyNbVEA3HlvxqpWrX8M+ObaoIIN+EZTUS7++w67zpm4WhswD21TlkQJNUF+r9riNDS29s
YMNyPbSwi8Ebm7qymgxzhW9lQ0YG5k7WaEJBeB9Ct4RjlE88ccWqldW2XzYUCDiQS4Cf6IlLrS4E
immrdxg+C9/ThsjHs/95+cXtmWyJye2JWqkPQ4bOue/kuR1DX4fbpo+1by17Uk5TfETWRYR1ulJY
aCa7kjRo4dVbSTTKWMZBn5WrUfBz1XFDKq62cWfjQPpkYJX6E/B7Iro0FoDa+L5onDuyWZOvzaxt
HbBnqSt3cCTv+oS2xmRdrrAriUm2GcJdPDQbvg33WVU95tp+FsqNCQgPczrilMup6YLIWqi+aeUb
oYGLB0xJTdBViPd+gyVqbTvFmgX0mpvJQxLnN5wpDnKCK6JAokKt61edfnA5ZCSWug0t603v6InZ
Qj4A27PW5DUSIQVfrjdWMW+D0VM6Vv9JuU6Gw6iL/WIRWZcINC1Vf3QYvkMV50OkbiMn2pkeCd06
6Sp+6wz3MhP7KmRrjLjFY/dp1dy/B/Otq+tDpLxEqvPaQHJeJ3aHHDg5VDD1Q6PZZ9xTvudjhqCm
MTEVeX828vEoUqLlp8QJTGTGHER9DG24APorBIvnSY47OyRDpBKnolO3Ui0fCsfJSZd0rqTLHr8Z
m1NipIHR8vmAH9ZF+U2zKJCtblPp1nEy4tdqIjRNX5IKNER05JNVTrdGxu975P+itvpC8th6DIdg
aKZgGtKvblFtE644Q2ceqrgPpl7uEhUv2uie9EnulISnrhMnJWWksJ2baDi5BhblrjyyJYc/Bfeu
Gq9x0gVuEp+0ug3CuiGCNOLzwsQy1remNL/oTrNvUk7JcX1Vp+GpqeVuOfPMM3t1zlTkx+BKzo07
UatHBlsyzljvFWAbUrYbDkYJtdu4I8HQc18cxDDcOl6+TXtuak4Sfh3AoSQeH+yUnLS2tGpgZAly
prq/TljFaaUOSJJFm5KBkUL8aMdduVn+qmzyGd6QNiEaVkxzZ+n5zi2zjVmkl0B29w3fJc4QPEzm
ijGc12ruXBH4cMLOwm7eFCc8ZA+CXzYy2FGaxoXeFQ8hsHZGJrhbqnFIDMHBH4V0jpXbS4dDmGnT
JeDHio2lgUK4mMovRtQ/hj3fjYkqiWDDHJ8jmdyEbn2caujdGok50GS4kcXJvKERiSYuG7Y/9fhH
it6d7io5FZuQG4TZ8A6HfzDtcqwcvjOTYoNUkhi1SKsw8Ce4CO2H3+/x7/fpf1/wPL8mf6sl9n5w
n6EYVgkCMOGzLERB74f3OAAqdEQYE9jz/+eHPjY81iesZwuTylAt3rJ/Jrni/wbva3/3R7DN/4VR
xKJX+GkSQcmMLBkr6vIbuT+9xoe294Ywt0yWz9KrP8OdqJ70KmJqb6lXOperUuUVBv05WVS71lgY
2xohr4egVyZZ4XADrNsOoU+kz+eu8NaZlt+XjXpV6Yg8FDT8cEgJ2dCPJBfvY1c/l5oirCDPUaKc
DIPGdIgfyS8n7GRcMbhhoDUvtYEnuzTKVQ2MGnUmnDhulLMTHYjvOKEL3qZF/5BHLkBD69i2+tap
AdR0+bMzpJtQgXgdKqP+0GjdIirqDKKkCL11qt+53v85OnEJ+rcOtvxafc3+MoTri1z9YwjXP7mo
15arDnlAHDaYz3/oYJ0/6y8+Pvg2kd9ErKpE/H2k+f0xgyPLYAdpsuA0GdJ/CWHMPuDnTz55WfyC
jkEHy2v/Pff7h9XmqMJKGxVgOy7TVjMA5JR3gw4uLEzbU9M7ziovSt9mfL9a2jup9rtisv0RUT0n
cb+Z3avItCB1JxvD6C4cW3IA1tQ+GOsMCFCbYiu292WWEeNcI/xClScI+Jz6s9sOhH1FRCY4QZ4+
zW1C2JaWv+bJGMC7vC27JUh7ujZhaPJmOi5f52YJZpf6Ve/GhwG1XNXO8xpAGYsBZS2NL1PeXRFV
A4c8eomHcJWG2efJ6V6K8oE00x2nv1fhzmhhHd/gihKH46rFdwIFah1m5Ibr7ExdcspS8zgMO7V9
Y+n5Nezac4Hvk1gyczc795XhPPS2vksLeZUnhLXpn0cs3aVqrxsSqUPM0gSKX0azAjrxKVwonVZ9
tImPlTCFXF78xSQ3jlaO7tpQa+40HoZBqUPClE474KCWfRDDQNX77mUYk7NHeHZjFRcd96p1g0by
IvTkxug13wPpQ1sdcS0aCUqV5TcTrE4UDhMo0+iLEc8jdkX1UAC2LIeDKyEOOWSVwvUcVvo7dTUm
v43pIH7xBFnkoiigtVUcqKnV4zouwos2i52tmkhgOw5xUurGDidSgCYqy7wR2TjNGztr1Suw+9NO
JeQx56w1uCrpRwrqkK6a2m6tVYO3IwJJuYn1vjro5aS9dC3YICmXWV4WVyMKIvQ6rJsJswp3pl4T
wD5wcu/n+dSqVdC16d6d48/YMTc6f/zC81h8QtWym8uqG54dmVDu2qtoUtDCWEEBowr2LaLtFxHX
vtu2F/XUrXWb1YjR3xW1+WJ4Ho0rwrpRFGs4sjeKoBdmagGfrB6W71ir2XtFiS80eH3SGII6vi8M
wTlJvYy0r334GutfeC0QJdjsNNrkyB4tpDP8khGiGAc9aWSNEDfN7e9e473XcP6119g9i9e34m/O
SXgg/ii57icHmjGzy3cCDAnV/y25MGUgHbNPeLezv8ekftRc5AGLDdMzSPy0LHqSP/aei9UCu9Gy
ikAKwJH+V5oN/a/XJAPf0hK5yp9Et7Rlp/BDyQ1z7A8ZF+29Q2XxnmeZN6ANM0qlk4hcu9Ij7OGr
wfFaHY5Srw3YgauN26NLS8G4uQyGTd22KKMI6gK4MA4DjgfwZmM3D/MW+k89EI3sTvONIesat7FT
ImHYzKFHyS3GWIt/++j+o7GkUfzn9//pWSR/h3lZRCIfr3/rE99nD0IAUYVsuX/cwWOV43jKEuvH
oyY/n5xeT2Vpv/AVlg/Hx5ufTyGthM4nk/W8yq/1K5/CpeP+qeVdDEXoV+hJDAT2P7W8UIka7G4e
fBeIHAVkjkp355MKqwNddMHpqNh5Fq/DBp6HYlq8U3snC2RLbt24YD9GzKeoAcwmUCvz1p7RNjoo
M1fCYuyrx45edQ4RspWNsx8FShKocRMiKxgjGbCRZKGOqAt/pK+N1O+7SQkqNu7+NCekrSazvk7K
9HaqKaWs0r1tFEdkicLMrpzC4IUWI6MsTUSdDv1xE1bJ2kjnZWhcEr5Ts97FdZJtJEs3Zy4P3dzc
2LwGVpHA0CI6eGAieak59QfCHq6sQWRP2OofewvUoWo1sbMh1zP1YaIUNs9cB8wmQzepTlT/eEjO
smyCLLXuLGt+Qo6d7/Lc/WyjwwnDruReW20KbaJxz+PtHDXqBKd5INtMn+r5i/YuM4jA663Tgm0I
V9V0L4iQIBM81Q4krgbG4smecsfa8TTzRh3Q5cyb2corfAhjiWI/k/Wm6frRsX4/zN8fZodn6Z8f
5t3zkCVl+9dmfvmyj6dZZ4xdRlG20R+g0z+aeTgoBPagSHiHlfFVH2+WpZvHgcVsqX+MAB/P9HJR
43lftiYaQgeewl8YY3XyS356qGFJ0ZgxMNtc/qD1/fnV0lhZNAxqmOzhuWh+bpdXU1efqx7jTAzc
g2gf6yaMbA8DyuAGWja91lp4y037VSXlBqdGNg43odoS7zEC6cVHIfR61dLw5zgsKss+6nW3CJVw
X2DvOxoRORfp4suwwHUuRo3E6l7sWHHvOosnBX7cZig7GjFHOReco33O1ae6CAGHLx6QEAc/AZvt
i6aapw6bSJ1wN7cwjtiLgySyRPpgkER0MhZ/ibU4TRKdfGEH8wliIvk6lB5a8sWZMnb2nSmgBa4m
jUw6OU25n1v2zpTlyzygeeXNf+cBV4FkhdY0U1x7JXQF/bcjGxhuRX0/MUgrml1/i/lXRihGXGtl
PiMcXOMr4eSoWdInR9NZVWlpXo0yVXyR5fMK82A+W6BgUucLdvez2hSbua9bvgFmvR4Hd9/LwrlQ
B7NaeS36sRetntm1JUXBv65bWiN5IEvPbsVA9l09bi7E0uXHUhZrazA/jwwBkKEtgKdlHxRtTfMO
PG7VvA8OU24UQc5I0TYuQhIMOklDUHVZ6DdONBwSxhSi4IxVbSuhn1XesO5052ylKQkjUX7VNMaB
uKZXN07P6OleZCGzjVdqXyLhbpNCOBuNaSsvciSvtoVtSo0ghqq3GXMagd6vtRwIBhydizjvXmqG
vL4EvLLK+sHwI83cmDadTTLq2u3YUjSrmHeO0anXcCpgQ5Hwzq7EqQ9pbV6rY1Yep5DwwbL3dmk4
qBczipyjwB2zm9OZdUzjPRKF3q0a9pLjzN9Vz1yOJH28iL0VhCFe/6QL7TLKgJaacXqJl/BFIVfu
gsz0m7A2H9WlX8/A528AAGERWJbjxRyT7+z53G9PwHTQ5jTRo7Ys1YvYeIvZsrut/qoRIL6Xc42E
JL+JFHbzTXmRk8Cz9bpp3WaGeiDSpvLHkX1330+XWu3p/lQP95rBf0V5zmYvkMvVYOh2NleEpFG3
pXAvTI4M+lT6yN8RGnvsOt3cOnjFkmTVmlfCax5mjiK/Z4jvMwRCgn8p9G+l+Bul8NKEfZR5h35f
RZKmIU8gCfrHnY2LHpjfxAaMwJrnXVPxQ5mnbcNJg5+GKvyjHg1YFvZJDN60du/93i9UeVwpP1d5
To5gtg0qHDxuuFx/rvIhISmoU/EvAwA+EsS0w6R2KGPii2tdf2u9PrAaSlqf4vpNkm3Vh8fGcWHO
W5vlHt4yq+acy4cFhi9t/aYoUTdozjGpxs3CWPdNalFUqReNZl4oZFwgHZo3Ri72kIZ2Zo/MLS93
KRRhj8iLyQBi6Zm7ssy3dkus9CADQy2PwlrWQYKb0nx002jHAXTXJf16mAxi8fRNiUZZ5gt5b7jM
u3Fd8SqhDVzPpr4d8gwBNMTfmv5MQfuWDnMAMCTgu3IjKtYgZQVcVyVfq9V8LYGjlyyEEbJRKyn3
dhQ9jtge9NxGR5ZciKk7e0TBqyULH6hZQcqVDP3pYXSGnXTDrdK6+0G3gnGMeZvA+euNJuit5KC7
7WEqyVE1nU2FScBVsyAs24PFuUmMhInwNO+8zEvWTdOAv+avpeWBHBJWBO5dPnp3aqTNK77seRKR
RrxyPKyV1kAp3d6QLrvN85GQ5jFeOaP8jJ3zJJNkU8JlaDpzRzF3sWA363m2AqedfelNG1nEZ91o
u5Ui563dYMYLPfRcUfKAu3Dbjs2FYZCFQybKiD916LxTFs7HuMj2rZoCRhffXFYlfVAm6hbtmRE4
Xjy9tYXVbBy1jnaa5HVvYgV8sfMEIYTk3tRwFt0MSln6bj7FB3WuY9/zMt19oE41ULO8SHGTLZmk
YfjkZXUP9hHYM5R+u9XG29Y0+/Pv4vW9ePE0/0vxSr5mf7//4Mv+KF+k29MJ6gCplp6SVvSjS3U+
OdxgPv5/St5H8cICsSw4kLkuGAgqyx9zJz5B1rumqunmf9wRv1K9ljy/nwZPmDIcg5DUvhNkfupR
Q0/NQay16j620fIYsNl9pRAXsmiitarPt6aZ3umleIomsJqxApZfdEQPSSfcJA5egJ4EXECapGkq
lvcWCZVGV5VYjBwTrfhw2zZTiQgT6n2iopOshcGCk/bN9aQ4urhyqnXM+Rk20YNiqRclioQX0HUZ
13TPpLkav9VCniY7uQ3TnsCiHJYlNrKrysF7CEqJxHc3P0ZTbWxiD0SCJxrIDICyS10wkxocKZNQ
WLglLEjxEZrMeBTPAwkaOwuU3QGZ/NcGozoxH0Zq+bUDVcG3arjtASKssywiuaNNla1vZIXfZ8oX
rYopPNNbpZGBNxIq3BhDZTx5tem3xnDVz5+bnJ6pmlv+9yLgb5czrDtdqvgYxNTgN1d1X+bTlSeQ
XRhZEgIcV3kxMMJjBr6C+IXGuMLSEZZDhg8rpx5lWbiyHHtrV9iXU8GaNotLhBMAMRyN1p3F9irM
9Ce3ik71VF9XNdinKJmtFcywr85UXetRil/QPoV1+Txo6VNOxW360F1NS3C32j2pdnE2TeWzXeUx
zvfxTaiuXLGrOOZDdgi7cedNxU1bx2hFUgsu+3xtKU6trcxWb+2zZiuPMgQr0oWbkqnlnOrNq1KK
b6SN6r7demcjmUhe5W2FeNeOPLyGHuO96t5bfOIw96BJoVdeuWZ50CQJBemkfS4spNVqkj/IpEZv
MBTOqjambI1NEyaIV778LmTfC9m/3s4Oz1+zv70aOz/czljJgrdhMIYctaR8/rDIZXlmgp5iR2YQ
TfenRS7jtg4dihZu6d2Wvu6HaVvT2fy65B1hGOBM9wuVjM7tL5XMedem4TXAiECH9Oc+LMqLRGOB
I/epiHeundAI3EN1+sLV5MzHe2Uq7boiJMccjO3Qtvtw4tMXpy8hrlcOtNf6OGxC57GwpnssAKXH
XaLbd7K5wCi5d+0c76O9aaviJg/DfeoYu1gCXxBipXvyjLLiJpL1Y5OkL24h1iTNB42sA4SOiLYG
f0yUrVLn+zljyrK0a8ihgVsWNxPVyp0etD713cq+JPHysZyd3od+Hygh0SR6az7GLu1PXwWNqG6q
LL8fsDQ5ht9gv+kIJufgDTzOGLet1ILOzm+NMcKj3AD9JOfITraR0CO/y8rtzPlExOHaI5R81I1T
Np4sYe0Ak+9ZXvup4vm9dZMjt8l0v/H0wMttNGDFE0YKvzYUvx9SP47jTdpOXBwxs/p854nJU6No
a8cYtFW/zY0thu6oJwnOrX01p4FS66/1cqQy1U0lmg0HfXh/KhVjRoL/0hXcJ2MIFf/P3pntto2l
0fpVzguwwXk4lyIlUYMt2ZbHG8J2bM4zN6enPx+TzklSlS4g94VCo9ApKB4k7v0Pa31LuyudK9WK
SCoteXsCt5kct3KAFQqLwhUFL5h0JxqJr5M2sllke5uJ5F1qdyWi4CMI411VR4AoTLRMabVt53LD
JpjTc7aOozEQAyMLhRWcvg0Ve6sF852avgaQBIsMp2tnji6g2m7vjLZzYeCQkMFUbvpoOteO4eYG
oapTtWlm3TXK0LczwlbS4hqmzlau3mYIDmHerudCnLHowcVo6+YZ4rLxDAjygUJ4/IJHVb7kAGej
Y18WhZ9WU5GvCinOblKpaTJkwwZ5V/jQt22n5B9JaN/kfBJANmEz8NlbSUI9ON1VT405KPXKCHZN
aW60iUnMYB+DYnT7Dikae1TbILei5lPWzbckxjRuX0RXDIgqf9bbhQW4pwY/J/l4mdTulqdnOyrG
ZQhH6mPOVQYhzUVpuWMn2R2xy2XN6BpGDt5N9SPMH6NKNM7QXUKNK1WLWAhbrl3074VmPVVhfGfU
n4IEny6MTzwwjFBYonQc7gR6DwLSxkuBr3sMSMQhmjZUGXdBRmBLmRNzkL7KlrYhVecUD9lKz8rn
xuQ5G7hzL6aNHGlE9WitsJkFno2Mqyx7xi3mzWyk23FQ/dZBr2yYdEzZxqksL4ULm8WSn5iSH2AW
thT8I7Y9gVlU123xMYTZmsq/Lus1qUP4dGCXhIR0VH7c30ntIvJwCAd6DcbUayAGSIa6i0W0Tye6
vbC5NvXwotc2CUHlZoBJO5okAUXu2Ih1QyGhjx9RYJzU6inU1RfKgbt/L62vl9aiIv7f1TfiPxzt
v5EsLy/7Xn0rZFOYuBmYC37d7vx0aan/YTjLvaTjI1uoGj/V3yZIRV1luLwMg6F1cdf8dGshAjEh
KrN+hOP6RzAOuHF/vbV0rEhMDZhSc7cykv711jL7MGl4+AIfQAGVrRPAbUhuyIs/T1A66xXSIkIm
rOIWijMRES/pEO4AiiEMMbwIEaWmtptY51QSwg/t+iUTBk63/EkrnOuhH67jsTDWdakeJinbymlw
lRo55zVeASJVkU9qLxY5w1rcz2hc8fRq3bhVh2pftcb12Norc5S9oZyclSP3t/EMB79y7gf7uSHy
r5qidWZEWHynO4nvo8QoFcjpXg0NT6/EoW3FWR+k26UmJxvaz9SMXAJx7msuXmTBJkj8sHsdEbIS
qfHSTPaRcm+dYcNvHGmXkG8/Orfakg6mMPtTw01NpKA+Ou+93W603N5JgfPiwG3IDGNrBk9tMtEh
y4TcwWkMjdvR6G8GIoVmh9kLVxSVKHFJLLRG/Vn05nNpZfsgwn4bt8bLxEIsHt+I9+HBrdYtEZ7d
MD/b4XyA/eB1WbMOtcGbrNodKvW5c5StITV+Oed7HSXvNAYuCQjrRFG3OrmaoupOZij5gzoeYPfg
aQ69GRiFJeH2Vk+66S4yiniWGS7ypyGV9iC5g2g8KyGWTAm3ijTwnohd6DymUrg2YpmrwdimJI+L
GuUN0rQBPkdWEfFEKl9SQ6yE+T2r5mqwtV0qiwsIt1U/p18wLxNlmrlZLd9jIiZPTT6MpXwVQopt
O+uB4LQj20d+sH5XGpHfJ9BlU+PSFJGfZph+gjS8J3ttW1fjmSXFKjRsHJMTqJOPGNcPLnBicQvH
GzuMkEbCuq/xGeyvKdrPg3DcsbKvEFQD46vWjrEziSaQKBziErHS1OJ3J8Q25HbokhV3la+ByKub
dNNRa5im/UVM4gQK9NQ21jGNIRcTsrjRrPHD6JJLpeq3UW772XQQUXttBgndC+qdZPBnwaHMoDpN
SuBbfA14YbOE30br/fFrz5VdbDiEspJeYkk5YXV0eVgoRayNCJ0zAfAzP13fPRXV4NtNjJvJmMPZ
LQUVgVzbxj7Sp85Yz/kHm919SbpYnZVH3cBWWeNmjiXM/SGW59gpj4QgbdMg4r3vPVmhR4yV7q4P
0s1g6bukVLZ9Uu1bCjl9Cb90+GARM+7Sl6/g9K0xEX0RYR8CvOh9sB8bk6lXWgInBC4TtuOrpE7e
mOVPBF+cdANnkjkqj1MoDr3Rb8oycPtp8BxSgaHce1bsy1r2rqTBlzEyN19F5Uzta9S6tOY3VU54
rfXWKxUCRgeTAfevPeprQrf8IEY8HYJ6tEPUZwlqevsq5hZetNntpB0C8UQX76qq4YmqOJgmeer8
/2W6ztJlLScajoj0NPCwpr1xJxx7kyhsiBVFcoET7ZxBgY1T3yJd3Wn5tC/q4YzMh4CseJ3W6Z4A
UspOYnMgBWTVvS2d0lB42lD7KQ4pTa9CdzDttTbgOFA74MfjEhs9I7o37FXVvEakF+iOciQd5Uj8
/Flhg9vZKqy0T6PN12NL2V45vqjKfaTFUB6srVJlbjNKhxiekTnXV8tvE722N2n1lW0FfByjloKC
37neJDyFM5u3hrwN4ZcJv3fcJbNevslm8pIuMWROeCfUQQNwlmwE2moAMG4fizctyrtVUJdH2wzv
Muy4YWzu1QqQkRndG1AB1BGGUFLftNX8MEnmTS+Gg744t/RJWWXVdIyV/HYe0+u5NpilDDdNep83
znNRWcdWK1+ycryAb7pnjUEgPXptPM6ArjLX5PtaNW0ir9rwXOXhfV7rG2Lk2UpaLmnO8moauuso
CXxTstdJBrXWUjd5kW1wNsPmvmjpWZhLKGh605G5WNeMNKGtSDKBx/F7RKhwG2YeRG7CFvN1V6M8
zD8X0WC7EPcAL7SDIFwpv5p06kpFXTdhzZGX3ym2405JcAOcFMJnwqA62Tci3eQauLi4/zfR/tu6
3f5HJdf+4/Pz4/cM6uWF34spDTQuVtP/ph19Vcp8H2Vq/7EYW6lIuUwGl18l5d+HmaxbHMRVrFqQ
dS+A6h/FFHMD0PZsxyn3vlGt/2AEAKTgb8UUWi4bCC+TBhPZzrKq+UnLpZZDnGZtHxO516LhBJWo
E06ZZPEuSIwbLUpwNcUFjTUuVZgagUkYD5Qnc1g7RIFOCmaI6ao3qIuK1hssyEoM6CLUjVVmrYkS
Dp4xuYWuMfbXXZa0NCHGHY6tfVpLe2nsdlCD73HC0ss7CbITh8pLY3uYy8otRCV3lmb+0zRtHXk6
y0X0lA0jFpXhiShOX07pePBwucz8QneSxJ3aVJ+1k97WEreCIW1LyE3TlJ9CK3BlAhDnZvCaChdI
KMAjKbMssOXirMgXj4W8uC2MxXeR05BUixMDoO10gahEdLJmeOQtYtiwJWtaz4uLY9T53+LryEFC
Rhg9ELO/LoeTgwFE6t9n4NwFthChzfhDvlpFLIXVrpnN9YokejYwrQpYYQLa6USeXho+p+klFSag
ltjA/+ogFK03HXYdtZvZkTjhfuKMbfNiG9r2l2E2bll2b0SJpl8vHL+0i21r2H7d4bMagme5ImEk
i/nWDemtLAKmw/ZNpTIAIZ2d5nGfDL0/wOJJCW8CF9XfBTljVYOYTBNSW4sNKglrr2vxqFAMDsib
yFm4RY7g12rkDQNCDITTIc4wqSz9Og/A06UfXdus8b2yVMdHwBy7SaYHkmPvxxAHsqwXTyPphbom
3YCrxAgdbkwBLTSB2iKFEdi186R119nS+xYljn6wkAM3hk5trRbatiza5zw3E7dIKWmHl9GsnVVf
B55jP2sJY4SWgIRoIo41QfBNI7+pVTIgStUL9YYkEmCUbTmjULJWyWx0UCgcoJDIGyQTuRaEmT5y
buBw+jU0aTaH1IJ8ARVdhyqqhFV75SFtpAB+Nar+vVaSV6OY1vVSodv1lgrnJOERbBzZS2bxLoOO
MNRoh13iQtT9rm5kIk7zF8IbV5bQ2lVYBI9FJ5+TOTwrKVIEon2OlWbzsXe8JCHpNR622RgwsjA2
fdd7jKYedKO8sK9/NxonWjudeepl+UgWNosF2TglJJqJQfJLrfd6Us2SsLx3ivkO2iiFcMufSiOx
kEKg9K3umqqI3KnRN2NAf2Orp1FJjh2AH4n9YsLgbtT8trbOVY1KA2AzhqnehVTRR62LYAWa9cxm
rtg0ZY6CjqGQQ2FrDbgK0UA4ZZZ+ds66I+401oJdXz+pVr7NO4vRj9+MgJkkh+dAb94W1z51eRs4
WxRyd0apHOIhh/8Z7UXQrDPLIcCIKDS5umpnyw9awIpQUPsBPvPUuLbuuI71oI3VOutfEuYtAxFo
YWeuQH/uxnCHDAfKhcbV6CMQd60GLncxbMZ6ulLHL/C5aCMiSp90lXJ5qx39Ua+7iSm2bKm2lQEB
Q9FXZldtbFt1pRA5SSL8KYCPJze7bKg35JQwmkKxnoOB5JGcwX5w9LtmMq/VInzA7e2GNc2QbJFN
Tr6RVawmrfRzpVtKRDcdbW9oqgeJalctP6fpvYmsnSSWr8qAKuF71feWlDwNVrJt822jKjjXxKc1
kWJ73bX7MpVfNQchD9O+Vr/i/c7csI89vb5r8KamUeenuBAGwLVFQzmYpKrLaYp+/rW28PMm+SaR
INohtskIE60dYJVLzzvqm7qNb1MlviXfdA3+aSUTj6sHAA8JTImpW7sKXoqE5EkTm2FWT5oVnnpA
L20W7cJ+wlxvIkaUtnxL1/HA4kcPbp2oPTV6vLUNkaKM6a7ThszT/rNUquukSDdxx4EctCck7yqb
mfQY2ShaRBECVJL9fydC3yZCbE//90ToUJQj1cpf0Kw2r/lRwYC4oDIgI/T7YvV7BaP/Bx0hokGA
Q//lr/5UwABJYBn7dxXw4onD+4kFTMP+tmhT/qCAQTPy9wJGU5gIkfSIQBHI9q8FTES/CexUzXZJ
IeAhJmBwZDvoMTRIMdILeixJtvxxDJRDWeqPaqXaazAZM0X1eC66guN1VFZ1ykx/qAna0scTdEVi
goY4WCsRBclgCmmjZOPsqTX8Uk2y0fw6FejJgqmSkIHrx3QFbtYaJczo/NaZOHxiKhs3LdCLkGoq
XOwwqSuJaRskym05EVXeiFPYTn4q580GQza3R5/DvGBpt9JtidZUVUkq7GmIdSleGwj0VrPkHJxk
oiTTzcKTqsITjKdEmtvMa8SLJekPTTOG50Abo3XMqbTqRE/Hl4AksqQqfQv0WeZ7n0Im/2q/Houy
9bOAaEh6dpr2OWs3eSpDwzbyzTBN/YPNLEtR9KcoUL6kdYUnWWttOEwj/Y/cYj7J7eumD6/aVLfc
2sxsj2d6RvJhFZdMRfWsLZpBW6j7bDIkMHtKfuQkLDaFFV83k7pnE7xubGc/qORSq8Y0uumQ7MdS
RUbHyTNzLbXL/VRW83uvJ2ITznawk80elHfNGjixQnYMGLZXZlw6fqxZOOyJHSO1+81sUOOYNYON
Dj9Un6nnPpyfWXzHaHgkjET85LRZrqSN+xJk5khavWoph3mQtVUYKMeC3Vc0p+96ou86Tf1Uh1Za
w5PfDGPxHFjRU2NrV8OQXaqmxVidmv2K0q5u76quzxmfDSz1E/mxcMK3qTF3XME4b/Q0ehGpWAdD
BH1A0gmEbPH6N8zXA8iBLJBZdWEWr6MvTmhd8pT5BQGa85MpiENKmE22cv5ujcNTWZVPSlPcZROA
lkGwFkpr0zVF89GFScBwSXoxcrizci13W70hR0oz60uug3nXEg0WWHFbMH7RXSIXVDiyxj2H/QR+
PDnO2exrc0l9G0ztQY4BLzlC36gzD4E8n6GpJF44B6h1YELFNnkQsnEvx/OnvLBxRajdzGY2vJRq
9zkZQbFqZ9gGeKXNfdhq2Oe6eaZqrjjVcV7DW+BDUphhdwPN9TNS20OqhWhynIDBqH4KjCr2mjF9
jVJWLQkKr3WjNYEXUOavojJ4VxDxHKOJYLxcahgkOInsVWV1D3vrtuEzv3ZSQBceNz4roYnLqlWF
tSJHAuSZ1a3+vUi+XSRM+//3RXJ8HZqP4v3jN5cJr/t+mVg0thbgpeVy0MlC4LT+fplYLBDoehlR
LaJAWtuftT063mkdOvg3AfpP7fDibELFSLaC8q2L/pPb5DcLce4sebmYDA0V+l9XC2rUaHUWGv0u
ZQPvirEl3BCPB54+bUn6YBPnKmR/tGTk7AA0lJ7VDwTmokUHFNA0e1Ipv7TjdMti/90mTWTCYYpB
tXZZuG4j8kayJXikZ0XaoR7c2mSSKJa4ZrCpsH9knjQvwSX1ZFF/kWUC1MidUYob5uyVefaq1/29
HVUtu+slCKWXszvmPCog/vTQLWEpWZiYzdrQA8MfUPR/4AHQ6UyQZ2sOwDj0v692YHSYZJVxm4e5
+TT1nbWqNcO6C4ZA8q1MHWt6gNB+dZw4vaSdAdIqGcuLXS9OzUQOoYyM1n6wQthwcd/nz9mMsUUN
amhWip9aim8mPYN8Db8nwm6an/5aspsrQpLPRBCfC0y57iRkeKeNqbTLavvWEBVpkerLwDaglupT
N2WuYiDLy8BkQ7iQsnM34xfpexowEMU5eGtB1GU5UNUOmS2jKZCzYg/w4SNoLedfrd5/R1yMg/7h
kS7Fl98uC3nV9wdaJ0UXPRMsA1lWvsmJvz/QkPtxeH+XvvzqEUPaAhHpO/6ADd73XeGi1bOsBaVp
GpjO/0zhwkHzF6WejYjQWTBxoEt4rn+tDX9gq5kclS7cMhkDFv1PtVCsf/rNnL9hjv8PeUfnMi46
eMaasqwd/4I/BqDEGcW3/hvrypim2JbNKNtVY+LL46x99KwIqCPMCOGH4TYIwOQac7rTMDTL9auq
OBWJ4qxGPAv9XN5RBrCayrP7phS4Lhyz3qhletMr6NSceJyBkycsJrCejBP+tbKuJ2+eCG7JnC+k
s5XrqWII3UmVrzrzTst6hDnNc2PYXqr3h2DIrjuDIqOJdaZbAfD9gJYXidtBZA9zPrIFUlYDgTH2
GO7Je9pnCiRKU0fZHDujzDL/i21F40MyUb14Ne2cPEQbC56dbE6rWYhNqWVHJ5feOjU8srbfmC2h
lFZ3208alEsgLpr8TlpcQ+WabKNu2HSGfp6XzBi2/n1v3+uxvLMXypHqhPmakLsDhcFNAGi9NoID
X3bHgEuhGppbpA4WjrxiTTbQpey1K3LOBd4GfHphaR+1stnkMVgl0JOzJbulgy07QLXkBJu0cW6l
Me6Pmdp/wA9YV6W9l+armBR18nI/GpLjPSXEzR6MZFip3asp79MC4fjMis4SduhFA1EFAfF1tYNz
p+qRh/R68AZ37Yq35UrM9nGsmpemDq56XfdGCmt2lQkSluDKttMdSI59WUYbrLwwfdpNnU37hDEt
1onMn+lxHbaSWqX3tL4JH92umpx1bhSVW0rYX8aKRFFbDQ6daHcG0onW7naB+aDyL+h0i5Z7+pAs
vYdvmb8YFiNZtY9O5ih6RqwddOiC7GXigezANwqt388BVCy5VZnoyva8NdTZQkre+bGCAigQGM6l
THxGiEh0ZkOzBJapGE1XHi03iGlRtHa+q51ynQG9GmLzNu8JGJJDhlvWq8kgBKP+MSaQYO4N/gqT
rbEIvWKuN/Z8gcF6EKgc+4W6nyz8fezPN45TreXUvNJxDhuA+uFzuqU6A8si0WzF7lRiDByW6w7A
f1lYSAAeVW7CHPZ/2fdEG7SMWNVgy1VPbILSXEq6nlVQIkSbuFV5h1y5Sr3MaZhTOR640zVGSZmi
8GHC70QmyaoUNpFNodvFN/rwUFqRK3rsnchupFx4SzqHXl1rBcE0mO/TKZNXJgzaWXMumI5whVqe
3En46PUvYSExGltSifid6ksMQtyHeCetSKOw0Pay+Vio8w30/yTUb6saY5CxCjJtA/rA15dvi2F7
yLiwHJitJ35N9oK5hDD0o6Xc2Uv4gr3EMEwDYQ25xLh9EHdjT24FMQ6ywgrdJtgBaCTIM3GGfMVn
XTr2HY2vxsoyIyk8C3akl9zOJlKD+rZJkeYjqfY6zURlZBlPdUfjRpxE2INFmzK2p/otgRAPI87R
IY02oxpuCeJBoCC2liJuxkQhsFEJHuNcvsqFSF1FH7sjYvwQrQ/96D8fv3/XhGhkwOgyIks4dlBw
fj3pcXtBikiHfBcIDh2iG6664Rr4rfAMjUFrVkXJulG7I13oN5DB+/h/w4/yNwf/opH85djHfcwZ
o+FnwdPMv379yh1hXNhnrXw3lNlrOxVXxVTtMKJAgCRLo0SY8PUn/Re2uPQC/7sWuXq/iovfCJeW
V/2oRViKkYKwRCEsyiXeih+1CH5DjEg2lDFAMb8GJMCJRZbE8MhkF/ercQBzK4Z1/vnvq/5gVKUs
Fc+vHxWChfC+M00D1MTEiiHbz7u2UMhBE+aMqsj0usBqxi1nnfJAX/UJ92sU2R9ji/i+w0p5GIKh
Jw9BGrguNSNTPjLdyMgyXuI7nKqzPVwGYLgHZsOaDOSPdVbBCEOWLPI/2GqcGBIsNcRTZuZEtrKo
mWXnZQisK3QBO3kur/kwv+VkiwgyRhgGQ2U25BdVs8ii1K7nRj6peX+ISScRpJSohXRthe3V0BBf
EhuVysgrPylzHK8mkV2VI2Ennb7knijfMlCWOJTAxrzFH2rrserXqolqKOf569ueZt2K1+byaBp5
q2xHW9+VS7BKicgebO6KHMvG411xk1oTKAvjI2KgHrA/V1GyXEqMI6DhtBYedn1w+8qpXuyWxGxo
KG+ket7pZUEkE+7GALi+Hb7YpBp4s05ELTOMrSORhwLMhVfLiKrm5l3UzT0xkxjXc7YTrbiDQXEt
de3zKM9ALtFXOuGwWbhZfoe1dxVJQ/DR5vlDOATshKLgUDVoj3M7P2uBs9OlmZib8IXlo70dap14
m/lAmMCjIVFl4dpdNJqALaDXQbyELrSS6+nVYoDuCQ2BVty/TnPPCK37kpaRn6QmbpP+RlLCR1PU
V/AIHZK9u/GqFkbPrkdvfbgLmzIsj7IzmriDdeiygxqmIIYye10HtX1RB73zygmhB5vO07zEfYqu
2+cVfinG9fmalJhPu6sst+FXcmXJ5UyoBVyeqHXmbWXCBSCPYIBpLK5TtbhVK0tBe5EObutw10tq
fXIoF1d1WADpNFE8SBFzzW5oQ1+rC5vUC6xkU4GoJQvondkrT63+MIrqacAi/e85+XUM43Cs/cM5
WZbNb2Ywy4u+H5PmAsFWcUkxzIag8fMMBucB+QUW8iN6IUSgNHrfJ/pYGfBPkezCEQtnawHF/ujZ
FPwKCn/OGGa5Cv9kBqN/JXb9cqOyUrBoKWWOS90EdPvrMVnkpZOGRtUSUJitZWGzZ1YAu88MxmOh
YwM37Ie6HCguF6AF/sND1kXHmP3VxOFUO9Mp17obDNJeEuGar6OdokCERpnTa8jtonGLcl9fCU29
D3CKD91wlaefrJ9WNbLCGeaAaAi618qdEdvXo+iu7QLzJI50uFFXsEPXpENu+r6/RHq+7TLHC21s
Smw8HapK3Xbj8TZM3/v4YMnBRWnm3aw8lr3xUqftDgLA2ZTwhxNGH5mp17c5NK3qPMgGaNmUdTkK
M1vzmQBLjO6VCUcWaHCH0zyL6lPKprGKJI9Q0ceqfK1NlpAozEO9alxNww0L0yDRTlWb3EylvdWH
0lOsyksd5z01WdcW+jGe6r3UsBCIxI0NCcVNu/hJz3SvCTXfMgFKd+Iw2dNGC7BSNRmEcEWDOIL/
Fo1mIoFQJRIy6/cBENKCJtVuLd9UKyb/9nvaRdtowD+gtTReOSnlEkW5TLGv3CnsnYfii4REN5BR
e1rTY1hnPP7KhXTvs50Uh9Z6D8wjb75nhvM6LJxHI8jfdLM+je0+Cgk3qJqPqdCvreRzZL6W9Yy7
snTeFlWwt3HHZc5jKFXRSq1mlonBWzQNd7lpVijhzfNggy8IwjUyTldC3wpfZQtK+yVUfMsYghul
NM2V0mIUQNoWsaYgoxl2YhvOnpGkmhuE3bVEx4a72TUY+W/1EuZxZQ+7xE7ObYVPL8wOk4y8v7Od
8lAFxWOpiDdqZE/t9yJPGcENxr01BO+Emh9Mtc8OJHtK7ojXcAeZu/VLXMv2TJsez8mEdc0GqU6A
12QqSHCHeys2NywEfIkLf9XH/bqpkNrBsIm6euFlxDAbIoe4DDIRsqpZEfn6xOX4DAT+AIZ2PZkP
OPOuysS5nUuJrEyqBbRJOzE+TSXC/g4YcGBdK6H9IPftfQPkqeKvSdm/l1WynkBnGCNxx7XsXGfF
BBqm9E16xzk03tqkQ8QW71PVQb5SuEmZerXiXBIbjgYqEGXMt3giXSTCawlFrpmafksv1NZiXaVk
gEjibPYlH9bokEvOxokcT7Ji1C3pRk5S36yOlZSvp3ba9la4SQgqs1ITcsUHm/0d5kW3Q+Nro1bQ
S+uk5RfBmlql3+hC4ypqR69IwsMilEy0jhwK5gj6ZVDYhZAKnlvnnsU/UB9259OeTLmVmXAPprUX
JWz0HQMVbBP4Ysltgu4W6OnWGMKj48yrQuYujk+RjaewmD+7SvFlGpCBMmklsaVPUe2y6rrvi6FY
qUj6iokuLa63SRe8po5KjXNO00uffgwAs4Jycnu6zlSPvFq0Kwwjbjs+jHTPepXeZZJ2HaPepxKs
c6/SA/aQUA+D2z4mv5bUU3ki8Khr9jZOcDOBDu10jeTmYk/B4g51coli1S0bh3xszdlYibSy1KdZ
zG+z2r5Ng2XxGRZPaZxdjKHwtFDdWRkJgqPjz4Vyrzb5M8t6yN/Ozll0HFG7duaD1VSe6LVzZH8u
K1Kz1q7HpFxHBOwVwqUx35KYsupIyQ2VrdZYvixLfjxXq1Ep2S5Ft30gr5QKvG1UDdsgN28FsLxa
flLZ8DBpWImuPNf1w5RHrtJLXscOTrBFnJybwiahD+WJQ0FY19km16VrxOVfGN7Xr7lFIIA52pGb
z/pRTZJHPSSJwZkvc6ceAlvcx0ZO3EoOVW8dya30VS4EzJ/tajrfySLeTrN2o9XIhNoif0T0fqep
uacM0RpXvx/qyZucdFvBZzJXy7UTsDrQ9bdWV041gZ1WWnmRsgQkyvkG40RF5NhH06vv4ZS+j7nY
ERh6/rfu+Vb3/OOsmpDZLizzj9+RMZyf5tUsoBRNMRxlafWWDu17h8j6iVm1gYfFZrNOyt6P0gdr
C4R+kKUqNRNCB/6676UPEU6Lqxw15jd5hPUnpc9X7sWvlQ9wP9ZiugOkz9S1pYH8SYxp2Dlho0DH
dgpK/xXkOzJ+wLfkRUvj4PRvzOVOlawfrLqBgaOpR1YfCP4XMVOgMjBNmEHxorWixpxr84z4L7Es
QpeWS8KMSWUuIc9oKZDuEMwpAxN8BK24mQrEAHoZN66cW+i7GiLKu1g769XkW1MHXlKRNH9UE+U8
zMT7WLHs9fX8ggzaXpUyEIaVJGGBTFRU85b0GGRFsZXk8jpN8n2b2AVmiPZIZjfz7T4G5mOfRGw+
mrgQV8AES/KF7DO7JWx+snax497e2SETOMNSQZcrB6MuiCQKZ63bYgA/OZNZrxBRkxzQjdVGcPtm
Xiez6a3dsGIFjB2njKe1pFjpeANLURo2lombaDWkahXfLwMxHPzxaujFMWwLypU5ZFCTSuqtETOu
DCJ+5lAWX6TlEuAaeTY5+/99Tr+tif+5P3l9/+1K6af+BIEQNG0WsUgV2RHpTHi+P6S0LuSfOgr+
Mtli5curvvcnPKSsk2SAN8xYFnPazw8pTzaGMWA37DsV/Y/olyZP+1+mOJjZrMWhzaDRBI3460Mq
DWTUNBo7YpIfMHsmjchupmq0vKppbnojSj4zqzddVZaK9SgF8rXaDsCvMwo85EJj6FzrE1lpdiHX
nkYGMWtlUb8nVRbEiOzmXHHrQh2OihIoj92gI4jN4zZvPdWifiqtuXZ1CylzZQyMZp2sMV2aPPME
BOx6gkM/0ZxrpOjodkvEM4I7K5SyFWo7RJI+pSDMQzM81KTvYMxm/vGOIHA9GigVBeSFh3pEE81x
SIBx1uqb2R4sP9f66V2GBDFsNKV0qDECC9yWPRYueg00Ln1yP9v1e5DaLc5h5p55YT9g11irSn4S
zrwnhjLyIxVpdOiIbjvAafl3RfttReswJfyHdv+1aaPXLKO7/4uEb3ndj44fsRm9O4P6rwAnHpsf
TxSfDpvdLbKHb2q8//9E8RzS0xusauGcLIOCH08UybHE0/AyzAmLKvCPrj1I3X9/pAARLJNbhUcL
w8Svj5TQhJYlLAJ3ei7L61m6lWMTfa6MaFtUAOcro1iVQQPfW5lu23na2va6i/rrwEk2VYBCwYBE
4rZx8MWejR0igxVHBWGi8DZ7dSBNU0eYXN/kSa58xrZzo5ho/MkPhSa4TtP+inR3eHQ0BbEgZiTY
5rNYTfiDtrqF/jjNDnaf0bnLm7nvtnjPN4OcbuNmODOcOOQkXodWdGoV63Gsn1Wl+H/sndduHEfb
da+ojc7hdHJiHiadNCiS6hyrq0Nd/b+a+ghLtl4DOv4FG4YheWhxOF31hL3XZhcoL3nKLntvICeP
93ClXDs8a3mZnDTi3mdB9kqPmrt+ipr9lNjTdlSgCerBJDM8z1k12TJCAGXFe7gxN0wKd6Hyj1kh
S761iPHpRGuh3cNtp9jWdtGcrJrHt6VWX9s4NAVTY5wH1zUBr0MCwmk4pv3BHb/6zoM7t8uGm9Po
jRd96ETDmmlosuiEZBeptipttsmA92KarEUVE/IaQOqD9o64ynrK1ItrkY1bdeHr1LTuop/MfdeZ
+6LLok1QFsdhvrgJAsyafUoMn9CTp9qoN3MeeZVmXyKMBpoiK77pt+Hw1R6cW3PyFoRoQVXpFsxL
r+ouvulcBodmsipLOBS1fHMTea8lzTIhSEdnXyWzdyOBc+K0RNqE3TLNx1VlmXtLDzZpsY9ksB27
cBEnEUU6CWPQoZDDG+Sjb7xaoRzXEMEgJ5z5prmuL/NJXXgqWWkif+m89BxWXzSvWiUVlVZPiOOa
BTyohjFz3nt8cX7HgalrdCdCTOSBmHwT6YqUkcbZ+lCxzGDAF2Z0N1Y/o9GjAXmonb1PcjdaGjzY
aee6+YNXu6g+0ysRwh8IHLU3cyoiSAVHOylPSi+tL4UfT4+s++OlHp2HD7i4exUmIVvrsLxrx5xR
CZkL8Fnd3Dx54VPpp1t/vPYaGyl7z1tnQcFXHgT6OufDUz/4Ls1S45ksUXG/0NQLp1vmIfT1ODrO
cURRZDIp512H52caCb/vnCQ3Vq9kcikCd1hZ/NZR6xCT9+nWlsnOG+JdOVGY0oyNYbuQ1bjKfESf
giXEyFwn78Ch8bgYGNCAuOXZmtNva6VsQoVzk+KzABp7cAhT0fx5voa/xG6XsZZjGsgZV1criOY8
xPF1PD2JOSa6jMh/otBHNB9vbFEeSh2BO9ko5WiaC1leh5KRlKtf4MTeVK61wvZC33Y7VpB+zGDR
jqW5GqYCaYHBKp8/WJZcZvKC42nTQlGPwI4kZEKVyc7pvI1vnWPPWaX6mU6x6Z37QUOtO+XmY+2E
t7V8tR3aYIu3rfDdbShnw4CLz6Yd7h3mI1brnupu8o+mqk4quhsYPdn04A3wCjRMxcJU4xJe5cYg
jDodijdtln1Gfn2w2nEr/ebsFmSw5pX4mjDnMhyI7jLasg3bNsPI9+ZDsVBLM76dI+IT42CnGu9M
fWHHfXgjTaMP1gMP+Z8adq5hLR1xz/++dK++/oqa/fGizxvX/2t27uGpMykW6Rx/aDSDOcXdQwBp
zbokCNk/1rBg2+fuD6410/f5VX83miDR8FCDhNfhu6OO/I1VZPBvhBmfDLjeUIkAQeL8+/nCbcO2
DwojROfQIV0chdV090Ys9WMUcUB46mAqRMemvUsd5zI0kDUHnMe8cVd1I978cLjzzPCRR3Q7jPUB
OOshmIZN42e7KOODZr1QVJB1nqxM8p1qvb2MrW5jas22EvHe7BJOQ9nu1UReZlni9m30jVN5G3Tr
1yh1SYRyCKzwDwJvX99b3HvDKRqMfQs81ssrzF3FTnVsjUbIvFZDGDZEr9WgoTxmUaAF1irOK2xc
mKF5UKTKAP6QYiWy+4iAuSrrH8s4ppAefUAOYdDfNAbSfaLUmMcbMCXyGvnxPrNqxSFERY5TGMyW
ft/FLOlkpJJtqldzFBZ6MZcwYfwDuQpwr8Ep1CqruLBqfzxQ5FYPcydB+U1UKNdlEm5BC7Iz6Mxy
Z1iKvl2j4lmN8HQKRDqcoK4+WNGOutmHVPvnaf3+tP5niXzFRI2B3b8qZGvev38+rw6piizmZwHj
DDX5rI5nfpfnwKGeYxXwuFCY/t1vIjch6jGwZwHIP4ZCGFKw6KKuRRIyI/N/41kl6vZf1TFCSb7S
HHNjwv2ahYc/ToUMW7Am7tnax2ZlkHqdIDYJUmGuWh4CtlaqG9rNqMqjzVB7SmPiTOPWZ1sFGkJo
9qsRu9dYNrZx4rhXA17zPWXDRmpmtIib5oBw9pp90ntUqOASSeeM1Qr2cZPFj2UxqWtU0NFTXXfO
EbkaUxjtqZbwICgNtuNktivTHfolYTUMlJDXEwwxJxdWd0NlZoeyLYxD71f62YpUubbGcD0CPViH
vtsQnKMnaBWZLqfjRW01L3EVX1PrbrvUtYDspzewwO/QNKl1UcMuGnNxV9TuyTZblDXu0m/dNbHM
57hnDRZHgLTdAHBGEZb2Kgjb9nZw4vYgei//whoLhVpRTFfjB4NrKOJbV0suBxG8Rll3ADXrruKu
+wZy8UIZzUU9RM+OIhNI1y9LO98mFko1D/9L39n20oMO1lja09iSfmjCKyhZduept65pXLJe582v
hYefpTspz3rO8bgBlSYDVn2RvU8atsekP3bMh1Kpd9Vkl11J2WobCaKE7Bib4D48+xxbnloNKtfW
KhAAV9vlVIHCSikJFnLE4+mUWEh8EqtNr3xMtYx5IW4m4msKRy1ikASO39ssdmr7Garga1xYb4UD
Djvxl/i572wRPwO2vU5yK12gbSWB0247K9n8OXe+nztcq/+7Srh+b38xjLZ0XvR56swz59nWAG8p
4GafZ1afJ4//lw4AlfA45s7/d7x8njwzOVAPGDzB6je/GyU+qwTOK7RFIJog/Fsu8Ru/dfL8m7Rk
mpQhYAaYxHGiOfMo7IeTB2p37+d+ZqBnm862Lnbd6J1ywRIQK81a+tXWLhuacj0jBypgIQxXTbpY
TQXmdV2+aioEWMGKTOqIUk3BJx9ux0HE8lqD7LLyWV0Tuvyog6LzpJdtDVG+uJ2LY0lchH6/NbsJ
kosVkUGhX0eyy+mCOn/RGNVbJKdN181Qpsb/GtZdsqxDxtm+9BmL1yEetHq2/hJfB5xMfgnUDAH1
u96dN/wW/SaWUuI8+1PFBh8M2dy8sGy3hPR3aGjXtR21iFmL/MmOccR1YbN3g8RcOVP5LcHrXmV2
skgoA7Zer+GX6q+zxto2qGXajvG0yNikU9M4C2jt2aYfIm9pW/mmLGsiVunQdVrtZsZytgOATlJY
swWItYdyhndmk/FszjjPAK7nOAM+GcdgAp6Zn7A/8xkCGn/gQGsTipA5Q0KnSru0ZmwoaIJvvVa+
VTNQVEEWRaZzNCGNuqkdegebk0NuQTBEiyw390Zt1izC432q60+EATwESRovWkuQkTALtgbgVn6o
H4h7uwlMEAOlNzgLSzaQkZPoluTgC7w7nFvFtWdBgwA7xKzGoY0lJhXLl6PFX9uUnsrvCgwvadOf
0U6nJ1uPh7NWBOrk2IN5OWXGeDvYhb1QcVmAgMmbhdfb/p7rck5HyZNtE3dgmhhcAmKcoESpZprq
ldXr3qkYiEsJvAluuBm1SwDQ4aEtSQqWZQ/O0ZHRY+gR/sKGUa3q+easTH26CrzWXakIIe+fA+/7
gUf98x8HHmjn9677RaHFyz6PPPsvPgYIj5jIfyBR+a3PI4+hIiN6N/hFqBDDfY5HppE0QXM/9dMG
DmuhM6dsuh7zTVKvfqfYsv893efktGBM07TNKqd/dEa+yKOh1A2xt4NivM2zBvWM6OySf4XdZeWz
XqCUMHUaBvW1P2Vrc8zPup6g5X9p4uC6l/KUcZB0+inJgiWV/MmJw5MPT84jJ0sz4I6k6j5Nq3PX
6g9+PNK9WM5eOc9aZ9/w/zdXSBSXOvf7GGUwVILrqjSufTs/kzoPBiFc6GTcNrp3iXhwB8dsYcA/
csLh1k1J2ABpIDmhXcR7WGjBUHnLkci5ha38YlWosl2DNu7WYwdNS4sdZx3VyJtSvrNdUYfo1F3N
vDdU6qx7P/KPcND897izn9oYZcMiDtOJVb1LK7TIKmaHymrzAKvcJG7ztBI3+ArGWbFguiCL4wSU
XJ166VfZOpwbZecD9TC1gaFeyNzjtm9DLVn2VFmHXFPQlcLoGPbRsdROXtBfAC++sLzqZNqCyFC/
EEfGoPqmd/HFEr4xRmcb7Boe3t0Iii2oosdpQh3AbbYQTfzuuGC5a6Nf2iLP+Yl0d6R4JLBk3ItJ
PHO33aS5u0B8cy2R5nC8VcvJyV+k27Cokao5DHr0DTYoWgmcZatoLonJzO7p3W5sRj1c7iu/QV0g
gnNdBvp60jANO+0xlYeqthZlAFNtugf5cJAdk9WqvugawLRzCR7NxbirtJWt3nQKdCQNe1OqVQRo
tu+snRTJMkicP7XYx5qEfN3/PJqgjPziXOI1f59LbEYgStIE2nNR9sO5xJFFD2izQOSI+T7L+bsU
48iieOMEQu7tza3ZZymGMdXnF9i5MLaZ8U6/cy59uAh+UgZQN3LVIQvgT+gwU/q5EsN4EleUfhmh
GEieUolYkf/eRLiC7ctVdBNBI4g88jFMigVsGXOBw33EVZ1rYstHrV5OVhgvUYPny1r50X6KS3RO
FqnvQPfUqbJl0d20id+/ESyO9Nzx9OHY+RFJ5AjTh1mhPiqu3s65soW1MsLurA3yUXJdk2QZ3eES
ihaDRyZGpfpwpeljy7kmvnY6XyLPCYQQmT9uJkNoh4wEP5i5XSMJ83AABCsp2m+NN9bvQRp0kIrg
2kpLM1/+XMzfL2auqf+4mGVXvhS/+Pzzqs/Pv/MXzxHkVgS3s4L3H6Ry2g3Uwp8Dkh+HIDx49Bt/
PxmfH3/iGHBskydmmsYcDPZbMxA+uv+egbDun3XH2CuxZPyjE2GXPZR8Rtp9E1XWrlHGmSYDAUhb
aazUWzKP0r0BajhrjLUdRwc8zyejzvYDur1RdatAaeC+gpVIPLEsHQYeIBMXFTL5ha+8ZiH9LNui
LkTC502bpK92Zlrclk3t8kHUBUgLeOePZtUER9ll6Uq4sgMEPjfL9kfj7JRGhuFMkbKQPms01/rc
ZBvuOqHp5sJ95fC3n8ldcp7DTD2quUP35149+2jbi7J5FNF0yvMwx9XF3W8V0BfU3O/nNP69PU94
mAQAuFAr8jHOMHf2Geu2bJ4a9B7NSMUsoXP1c4TMaWE2drZMmDcMzB0K5g9l6z5bzCPCBNNePo8o
mOnOiV9rj0LAmIcYRuZctEw1kA8Qu8KYQ7XDwNeWtxUTEPQzlz2W0N7On4xOHKHFXqYK0OUwz06I
ZYHh4b56DFVcZNC5eokxcg9982b35qoYsqeBDcYiGM2jr5t7dIw7mLO3DktGEsrjDSsiH0epsUwz
9iKpg2PSBjOfz6R2J+rWTVJu0yBmQdtWt15TbhIQ7zIyH8OZ+a6Aw1czBV43y8cALDyjqJUI2hZ/
YrchEe/Gx/BazUVDKtvZzXatRKctBcJLaQ+XM4MtA1CfJUZLVxfhnE/3EUBfApXhOOXu3od3z3x6
60zw7+rUeWLUg0KZT9NQP/f1vHOOol0HqTqGWF1WwzNWj5PoxpfW6UlPn8XHLR7QRRv62G37c5VQ
/Wn5LkGnzZB+rTfGU1cqCx5ZJpYtHG7mPN46aVGsZo3YR2AIdgZOnVVYgOi0o6ZeRmp4GGMMmH5r
PPQ6wc+R6J/DLnku9RZBNj7cIdi0MMfjzLiypdrLmHpLNePFNLk3TX8c9sUGcgepzRWq2FALrlOb
aHhrWk2Og/DL17aySLaMEO1t6wiPWG158kN+aolZPLZ62vAAhfs41QkSMw61yeDRj/rLxMq0RYoo
TNOyDYpkauXoruVd1ojKpoTkU277bKRZ086fLYxOh0Cv4sugqSipnZ7FX+c8RgbWRs8Ul34cPyJ2
p+Qi3zN3iIdN6nCfTcVF3MDyKYR3/mB61FOK9yZnehk9pHrBZZRlzaKqcSZGmltDmvUuS5H367qh
vZ4o0FszvJJ5TV8IvC7yp9ehCldunRY8ox3YESPBrq1QY1+I0t2w9EFGgGFXpO9a4YG88vVbF2Nh
MdbjJtKqmwQRtx7KNR/eTZao8+Tl3NV9e2AcMS6H2l9YYXm0UvcRRaOB3rXZxqO0yM/rGeWaxZeq
Ec81uWxKkkCdlLuhiUnxcLFpGt6Rc+LcZPaJRAZxsnPkvV3gT8uiYKC50OPAVJsqbVKkA7KSu0DE
W5mEww7RFJ4lbvQ9cGt3kw4TudZWkd6aY9CR44c7589q8P8KTa6e/33V3lYv5fsvblpe9HnTAs1y
PzpMlGyUaHPN+NkBU2nOAZwkGHkBErefNajsBfnb4mz/yET6u9IEmWBj6Jk3emjmwB38TqVpzvPI
f+jbAI/iDgKtPsPeXSrhH4d+XRmShBUExT63smghfGdA78UK256N4iWO8cGdfYD93nc07Nilc2HO
LleVyjWmjYs2aonsKS9sM3lBigIZoK2/hLMX3U0Akszu9IIXy067DDDqO1jW2SWS0DBiVeuTcVa7
Eb41G95HKQprnRj9WzJ74+uYMrf03Ne+R1nfg29fS0awa4h9zMOx30+M5Q8pl/KGKWBEpPTYcmAW
DKU8iyMGzUwpcG63ffHuEkZrFs5LBgJAZRgSU6AASRbjaSf6esm0CNN9k/X7GrRAnoZnhcLHDByx
MUoCEkkMlWtjhhQYetwdnRb9jYTJB3AxopHF9JaH/W3t9tdDl4stALVH7Hz88XPVufGOURYO6KGP
Liego/sidXWoWKl51IsKanWXhmvfG51jGpnp1wr/yolivcFBqYAwQlyUkF8AReFiXJhujJw/Free
iK0l4HJrFzSMEANLOyeh2Cu9uohrAuiQ682wcMH6Fd1g5EVk2Idg1zEVKsQdTWRcIHRmJNu+OF5G
1VHVxDok8dabvPWU0hq3KvhqOtmqiLsnu0lOph7Wq3xKr7KxfLF62Imwr3Ye7hc/dg9xVt/7Ne+L
GounuFXkRIoR35NAfAgn897uC7nrWvVapkWxxP+Bgin1tmFdJMsIjKmitYL6lV2aM3mftKzD0KdH
Txm7kSCLu2ayvtVl+BRH0akyo2/RUN+SapivfdHlq8A00hUsG/Jcqnrplfa75jNvybm2wr59G5B1
LmToAp/oHmOhI71ojFNllSbGFATQpYkSSZ/S58Fwd1iH4eAm08b0w4C9Ex8jUdnbAYIPK6lhK1ij
oKnujYOvWd9cPbwQhYYvzUAh1I5IpQYjgVY/gR1NGDYu0oFxaZ3bVFbcgHRp3cHqxQHWxKEOvMtU
zhggxqGL0g5h52eeeyWK9qzj+JJBFKzaoS6eP86o/+895Swd/vuw/spq+Fd5GB8v/DywMUXibESZ
D0QGe+QMpvo8sHETOLqBZJ+Ohd7k5wPb5T9HWMk/GQQEP4wGMA1gvJzPVoS5tk3A3O+MLC3W1v84
sB1kJNwLBEnNRvZ/HNi6k7jMx0jyScPiJge7uPOr+GAMkGxF5eNfgzZbs0lBxU9/Y/fTMRirK7g0
F7KwNu44fe1EU9EaEQE3BdXz4Ki7oiK/khN/STzwY0YAJpGPt05WzjEAW5FFxarqqp1w7Q3n1LdQ
yHPY1S8I++98R08X1Zi9qcn55mbZnZvlt2mh7bhpjFXY5Y+9J9orQ0+STWhWQbJoykpiZ1LuTQe9
b40sMTp7UqHBLAOidilr5Ym7T2tXDObsYmGN3qRywoKiFHSpC5hq89EL1g0UwBB/gAY+eNs4mr/w
ctt8j1Lj2PXGru5bylclObicZM0QckfrdpOKGpot/oM4Y1XEdVQBPPEfy9y9KuPsJgglJmjcCyKy
SnC8xaHtm8uC7PhtidMBAFa/IaxgNwidVGoxGyKUM3xRKvWe0jbZ13Z+GN3gphqo+7ejU+W3XZoG
7cIQ/Sv5HKuA1UasKEYTJ+RcYD67aPXwOrerp1T6b6Y5nTMnvDRGYiL4ST8O5BlxrmAlIsQBUR4w
gKUGvHYZVuOy7EkOlAoitiLJXuk2Wm2LPPnGR8JiF/lDrZEO1I3BiSApONVqilZZaZvLWnOghfjI
CPskfGdyD6jW5TUFK3AjBiX858D5GMQY/8mMv5Vd/N5+q9q3f5eI8yv/PnEYmMyjDuYus0+J6vHz
xGETErD7dagdfeNDB/aDIoUKlQ0Jsb4MLK0fTxxKRMN3gKMy4fleWP7GiUPS5b9OHFRoc5wmFc+8
Gv7HNJKlb8y025X7qTW6FUbHKwmDdRkWADnbyX3NKwQFXVNeuCaORFO0T1lvX06deR9QPCwNQj0M
YrNtTyTsSKkViaJWCk23nl5OdUNxxy44LSkihLNrfS7aNKc/TGr0t72+siefQX0ECq4e7YPK08sy
kbPUJX/NUwcVTHET5iFC4dF+F1Ow1dPpjCOanYimDuDoaEzL5qIRxTXHIpftVH4tcIZPXa8t7bHa
BlNyT8pmz5SnwveaTQOdu37S3O5gEy2yTIZarI0oP6VCPGlB9dRLMEJGblEpJwokg3FLagO7SXeE
PNk8qaA6FG7/VCQ1aTD13nEz4ntiyoC8a99xJb7yZZ97uBSej+PTj2LBUWcA2arlY655pyDCr+5Z
FRQqdaYwe7Zyc8d04k2W2sxIt690WQHOC3rON3C0Mkq38DKPBvBf5PMMZiMjaW4kti0WaRtdMx5k
UKzTaDxHSJM3jLkky/DyENSshbXOerFGYz36/gUdf4LCvNsQG3e0J7c4aSmQ65QEGABkenBX+bk4
+UZ+sLOOUwd9TWW9jI44urImLyZcF2jb/JwevZSc8kX5xezDikTR4aro6+TC6uWFkFhvDVzFsFqf
hGeIhZT4ruB8XGZ6bq31yOdHrWKdArY31hhj9MsIoBWu+NRa6GlwYdf6fTGm9Y0EzfSkIvsYueKr
HP2XLCIDyPVEfelo6XXsQO3uU2w7QTc8cd0s8oJ9AJA24CAam7ghim/CljouICtj0FHB+70u9nWi
6GQcodoH6GfZAilwsmwT67nq2GdlnZfvwlDeTZ7fLeHBZhthWoey7p/y2L/2E26YqeUeGZX2Zsv+
hkJyyWwKzbcw+JF0bkK8h/5C8PVrGcYk83UmbU1aoWrPYsgCYLgzDdAb0XPkGxXaC9XmWY7x1seE
h6V2UYv6BmLdLMdAt61BXURjcBs2wUGQ3VaMxXMqeXllXpG4yCOVawbeobge924l1a4hfxtZBPtz
L7fug3wImTg1B1+WG340Rz8q92MgEECjx2bCekFaAJX8xIR/KjumLzJ8iGw+RyIl4seX7qGECFWp
6Q7zXra0w+DRK4od/tqtp0dftWrq2ASm8aZDZr4E17OH5t8tPJAl9Hz1Q9SXMO1ta+X74ksVOffT
RMaj0xnk5xgPRQdyDTHZVpTNtkQkIt0AnKaWAqw1xqUVOjsLIXURm+hEgxF3fwcQPR7PbiB2Rm7s
uwYbcMnUdJz9C5XlvSobdlkdksSowwabQAOQAJsue6+CD0DSa1ySdO/lkq7MoD811gIAjq75U4hB
Oj64iTudoqA8ON640cdoUxXllT9nVOm8pu27nVcGJFqb4krzrJuZL+b13jHlf4iQG597tevt+Kte
jpt+rMSyEe246kwg7Gh0i1UcNexxgvYV0lvDSWhXywKRf9w2nDddM+7sxDt0vUR2X+aS+IT0sQ1j
khgM7cXUB6gZNmrePxf49wucOv1/j3fuXnmgf3F386LPu5vxDgLuzzuY+/jvu3se7zgA52bH1Hd1
9+cekVtdZyaEsttlxffRYnwuUty/2B9iacTT+F0K9lvNgj3nufy0SATQgnAMBdn8Rflz/Dzd0QNl
O+k0VftWGKTE9/5bUHXGopu1ooEI0hVqobM5ul9CUY6AuyEiYav9Jrpg53MyRQEpT3aQY/wjd8nJ
rCdjrO8ml4s8dDNgue1QMr7N5zSVijKZNQO5W0epRWLl27Gx9K0Ot8m8ibdqnSwKsc9E+NaUbpJy
4RTPPtkuSVK0QAMwXbjJVaLFb1Tm12ACySjTlnoefWlBGWR5eGEG5XPA/cYYv90SmAWfSHNPI7OA
rWYR2uflw12l1Vdotfaq9JxNUbPVwJORn8DCMZqQWr6JkUWiAajv9I7dSwE6bzl143NgmWS91NPj
EKUY+YV/L3w1LDSrE8uRGGbyadVV38iL3O2mTRN0pHFxnyAsSpe1F/XLahzCQ9QiTR1tc96lGJDJ
gyZdckI8WgC1ILCQ6TL54YFq7hhBt0xMxFjB4NNYERmVZdla5PpLgctrh4mkTvausuZzPcLZvDGm
hPVSZUQseqYPEYYYSNRZNW3S3XhWobco9HJBwHh+O+QYmq3Y+Gb0mOhAJOwE6PLHpLQs6gpieRSU
/NmtWg7XMMr8azfWJ/xe0sH45azygbiPMSu1lTMG2TZQjbum93OXow6rMvJEsxokziEPoxSQ3iAd
LwNXOyg9XKVk1Sx7N9SXUKBgOeQqXHvEdGlAS0O3PLZufPXnaPp+NHGU/MfR9N7Il+41Tn4xfjZ4
5ef5hMpqHkgAMrBBFn5IqT57iw/2LjRf6zsAYRbCfx5QDjMQnArshr9bQZkxfB5QbI5nMrdvcnjN
M+vfSvfEHvPPAwqtD65Tz7Exb+HjnsfTP2pOyVEZequq9plLgpQu0GWs4MJe+mj+SJhSttasw7y7
qUk9wN9okrmWGd6uhGjyFDipaBdjXzjxsm87ZNJjq+EOKVJz0ncO2FpZ3frRa2KTCi2CLV/zNu4V
AZXpTR1/cbli+VCDVMOGVS5NyiBNIyunOANcXbM3JIDtLnYByTin0RgOwqO+T5pN0fOMtyeg4Js5
eTAmxKRz3UNDCoQRVmu76Q9+BuBPz5dxYlxilwYYlK1ljzlUf0FGu+nm+qvW1qyz+ff6eUR5iRd2
FbRn9rgbtyatCYVr0X8VUtv6DNMj+yDsdJW0CYGCTG2vg+ZGcX5F7Z2fP9ZzcTx/KwErcmTdjECW
LhqQgvogG59EfGhtOA96gE4eCpClFlbVFAsdIvrd1LevHkA3dk7pcVS1zq7Md2GfuoySPIJGS5A1
sI7rNccnWYsaSUFNe+GzNyDSBwg5Zlk4J8FEK9efrFzlctGb+ABJrJvsvS69L1npvTuic4irF/dw
Pa5JgQAXWLo3ZR3TMBbWNzX2I77U7qoIJrWP6/qb4RdPpIpmYEg9ULyZi0JEfJtsYxOI6r6Q7ouD
zXxFIXhTYqoN9H1kX6BkeYwd6j437lbAksW1KJO9tKyj6JOtNuGGN26TYVpmDu4EiKpChGz7bize
bSvV9w71sCkT3gzlXE5Ns2IkhduxOAXwNsoyWBKFtegq8zYxgk0jJbvZAKievdf84tCVBYvR5uBy
BBoytJaFa5EVJC71GuFt9dh05bHSN4OrdoQcXclmWHUEawwOQ2NJwZyF8gah3UaU9Cs9QC2XsfFB
800i0SCcBPBm2+whm/x1POBNLoAyunBqouJxUBmbT/yCcbjKdYDQ8UgEQ3KRB94NmJ+stNZTogBg
MNY3SGfqnema9fmtJvkFkQdsfAhVDbnkBnun+FPrEvrZnK0OHUNrnaXljdvJHNdyDHcp5lahmttG
HslkWtA5z5jHFfdVtg7DdTV0BTUDU6jKtp8lWSU5coo6rJLlGE27pNQvWsf/GrDmrqKcPpFZP6V3
BGrLemuFfNRQPvbSBpw7LSvyc6MugwVcmDdxkOybpjkalMU6D8Sfe+T7PcKR+l/3SJ+8t7+ocXnV
5x1CqKHDOBPYHztJ7PrcBp93CKGG/LrPJIobhm3lD3eI+29Lw993CPcGXipihjwPt9VvEQTNeez+
c5GLt1KHS08xzV8Ijn++Q/QsC8vQLaiXwKMvmY4/BgEN/mQptK+2eU/C2rkvk2GnVQUjYxsRaNCP
DpAY78IDz7PwKuuaJLwawrN5YJvpk18+brQivS7x46wDLx83eUV2qWXInWVV45vnktcqTXJuBweb
Q0QklyXiOUQ2a3adgTDXqdoHnNjHWAuvMyrTrV9E46Zz252d2fWqGDUeJ+XpqHvHBy1sb7NEk6vc
hX3AN8PajXpwqdNWrhCZlOC/eYBUpvpDx4IQFxAxN25Vf+tSJ9r60ZRcJC0JjFq/7CPtwh7iCIhc
fijL6k1vgXE1ZLb6Kkf1w9G2MG3M0YQGKgwYgzVOi5anjwylEe1ewHiPMIekk+7KTZmx23pfLTNk
BosCiqFe5U8uyRmLSogjIORimzvmN1UWX0e9X0UxgRajaK4FEbtpLeRWGOatbvYt/b7xSLZkv8qN
Xiy1tGh3ekrADliBjFS8ojw1pvtV1/1bpCbp0gSOunCkgkzSxocmq2/bvL9hCvHki2St5022ZLl4
qEPzISPDTCMkuDbRZzFivdSNdkcG0CbuwK8NdvkQTxgc7LqTC0GGmqchbJnIVovb4KFukJDE5UMy
MFckmG2MgCxILKukLp/RKz9JO7oMveCAeGxa6GOyH9vquciSx5zMajUOZ/C4WyOrEBtr58BVa5Vo
L7EXb41x2la2dceTVW5AsXzxGTUtkeMpAm6tPvawhBn0GjrrWklenlkBSmCeZJFYkMmTdMx3SYxN
MWfwWaR0tg776IYQpYIwJWNOVXIlXPVsII87m4hbkqPcss+0F9kcxWTqsjzXPR77pIr8VTtHNmlW
eErJcPJ0wpycEYMNfKdTJgz2j0Gh3kzDfhKE/tiFqRHlhlKn+n/sncdyG1m6dd/lzk9FejO4EyDh
AXo/ySBFMr076fPp/5VUs4uq0lWE/rFGHdUUKBJCHrO/vdfuAUKEQq57N8328NTTjV/HGUN9zfX6
C2kgfwzAB6fmdnR6onzRXrTRS+i3F8zK6TWowguielw3y7ImvqFxhwmMbaBC4dT049AxiM3rK1Fx
upnUaAswPOkXBr+/C1ehyByYVm59jC0SH5Y4ji5yjwESXjC+Ytf1b/QxutSM6kVK5twyHI1lUIc9
nUQRESTR3oAYvLbMQOJHiJOVLWEPhKWgzZA+Ym0wrhl+yG5lNpATW+oFRdk8jI5Zr4oiOqukiwBU
Jd9aAs3LrJyryKkqpbNKO0zWkHrdINM1o94drKunP/vR9/2I7eMX+1H4lr6MP9mPeNXnfuTCfpp1
Dd3EHo179e/9yFX+YpaLCfs/c48f7zTMVxiYsqB/3oQ+96O5VYgJDENVIngkT34vbc9t68ftSGNf
w+pjGiYbEz/Kj9uRyJFAukC3d/TH5j5rWzOCrI3r4XIcEhDY+PnadJlRKVfuu9G9d4VYEQ7dd8yd
Fx0wNwYBwT33+E2dsQ+kw42gVAHV2uTgnphDtAwVK1lkhryTWR97Mssgdxj0lvk2x9Mpdm66XuXa
0ufxSVGrxliZ0lbecsXmRDv1EVoo/XLfrCm3jqNGI3jALfEb7en1ThgRT1wh5I1RUHraNOV0Wcup
W1Htk3upXzcLTun9Tgaatk6Dtt1bdYlQWiX6WR7mdKYCgMHTWWCWmO3ghTmUXikyc9GQcfdKc7DX
0A7yQy/DatU1LGsmtZXLPppQpVJq1Arh297AvoU3w3TxdwQj7tHwm6lzwC3txtgHxVSSwstNRhcW
e1hpYvfzC2Nc907oXAWlXzLF1ETAH9KrNV24dMWW7kssRbct2WC3UCq1YzGW6UWS0UyG10pe+t3Q
gYOkCg6fxmWVkjE0YePSMrb582B/f7A5/P3iwc6iJvzJc82LPp9rk+QFmQtc5AYal/sV6I8symAA
TiL8aBwUs8LxqVVYhGAxVtg6jDZCshpf+nyuOYI62pyjp4Ly42W/I6aSbv/Xg826w3ci4+EyDf1n
WCwrhasMIu524WRdx366rZwHP8gfeviqi7g0Frq460T8qCrGUzukJyLtsya58oNhZYtgmyTRSXUG
0k4Wp7QOh1G7k8h5vl3SGCb2aTngSpZrYRHCZB5p5ekSI9h1gJKQt8ZBGv6tntarBgwB5qt2V2Xm
IZlAQYfuwgn1VdqXT4kLBgt2fRZWZ0LXqQlItk1IM64fPgUYiyKHoFjeHWxtOmSYCaJC3DT48EpX
vxW5fkHDzc6Sr/Aodq1WrabReVaYiOIxQU6wqBKasrUdtbtJ+Gsj1mD4B7fFICSGweBWmWt7fAgA
Ko64s9rQzgUh9cRNT4GY28DjcOUUVLra6X2ccDhI2m0WKmcRNKfA6akgxvnAOd6U8UWVANjJIfjW
cjM5HTY5lVNjGl9S7fcifY6s2itUgLuhxxthcqJUxvDUBAoRz8zZiboHBp2vVNs4FUlwhK+D/d/3
Cls5t4VkfFdvgIKsctxcWwjIjjTuI8c/TpyXVoN1pTJs4R1cFmz5Nq5luwI4rUb7iajZoNpM4BJM
64xneuWsxubcUG8bYXuWCZA9bNBVVd60ML45cEHk685ofL5S8veJYeoUl8Siu6ViAZBtcefgp04I
4Q6Tux61ljclx7WmcnXRsMhtC99cqUzdtFgi+kTroYfIn+eIWGe5H7wUweCB+9knuA0zDtKM0PGc
9/1t4p75Tbyx7P6YGfVtwk1eVSdPD82NwPZdYv+uieok8QO3culEZwUa2LyTQGVYtHLWlrpkZRWv
7eR7uUqFZ6Chq+SrTA4o5sFFPypkvJEqcnnjCiLKQ0Bdo+Yb7x23GjCA29QtdjE3o17G7wqdSWFW
lts+D0+ZzOXSbaarNqnadaLjw5wihMCFmw/gEPlnKEh9F9a60XadOhMHCWo0JxnPzwDK/7YZi6UG
giYJHKarSf5WN+C749iPdwMclrNwxg5GM4BQmVGEHUzC1kzOKfFBxXHuIIGtxAe9sMuLbwo8Q3CM
hBVmxGHaaPRCUaJcm/0WcDm44GmZAzmzEAULt98UJRPrXkUYUxX8hhZNX/Rp686WnZbqraZb9Liw
VDdeRmrlVVOynNtBJ6OkrMui1DWgP4PyJEqh3pVR97I2XFkZ7dMhOG+OwIymfbUpdqVtB0cnY9Ru
2UW4gRiS7K2JZk9fau22i8uXNqckKNLFBf/cbOtGsKxrVR6G0nhOnXdhtEigaDNhu+axuW2yYWVG
FV4iJCc+hnZmbEqjOBtqGR7LMthU2S2wrWmoz2iA3bsdj50yHvTauLdJ0zSYfwetWxhucxFnx7ES
D1IG4jDwcC9g5t1wN1xwHdwJdcbfRRuDUsPRz8+DclwyFADaZ4zbuACO4zheKp/LHs+/eCFfsR70
zhK8nQKr/3SyaAgLJ/s+HoP1GBrH3nlV85B+JnjmjNUu9WE4+WE83IpQyfiUqBac+8GL8mCjRxKm
WshiiZpoAAuqaDtlWutZTioAnvF8FPH1TCwzZ2FTGdjguXe1xbuuO8s/2/z3bZ5t8RfbfPPWP8vm
Jxs9L/vc6O2/TNKX1Kfjpvxg8PwtKAHCsOHAWpTmKP+empKwxAcMmEfT8UB+3ehx1ttEkmhl+h5n
+w3Dk/HvAzyxTyLhujaDZzFe/XiAx45s5xQHwsIfTBq9GKIKamqU5DIwjPIQVZAG8jS0433Ru9HB
8vvWf9I/EMSRxmP4zTLS9D4aVZHMj0tQHaCgYks31Kk4H/pGP0hptuz60ngpOTM/9jm8uiTL0pMV
GM5xohK9C93yzqywKPqq1rItxcbtEFonM6U0Qm+L8aUWnA5CpY93CiLV2oySJF2kw4DdhL7A2zR1
mSlQAXde4ucpFwGVvO8aeMH7Px/z7x9zXG6/+Ji3aUopz08wU3NW9/Nzrv41j8m+Utz+K5xqf9mK
pvF55qvfoVFfDrQfpDblu5z691lWZ36Hy///i/VizHO1H4wBM5KB+R5/u6nyM/IwfZ27YS2Csk29
K9gziJ5BqT+WednshUmq3WfjCaaXWi2fKyiEkD6RlEa4LpUR2C+OnOKl3lf+uVmF4UF3u4vGdm8o
eTxZfsrUovAL/mRxyGmjQIXszbey0e6NCgNfTYrwBsxNdxmYdX9TKio2pXp697OU5hKqCxaxrMuZ
vtZ4iiKLJV2LLcSC8daw+8sMhXRFcuCpxSu/kXmDY4Fr9LIcctJfeo12ZtmMsZvN4CcvokLOyQsK
4oPRvtKc4uBnVecZJpPrfm6XSQru05kdpzvq4t99y9EuADzQFwBFlPo6Zdjlam+uU9d40mw0rqEI
X3U6/haBVTJIkulTR2GkEmU3id04G0RfarpyeHVQ6M4juzzWOXO5rEJdXulahx2uMeu7yR2mkGkT
+p18bFNH7ExfgM5qQt06SZsMgNFjOwr6aOeGxlmSUnXv2sQ/KIYQAznqvo0F3Ra5cZE26Jh2rbRe
EHWoXZa2nArjeVKYhdHfsyDpWr6jdtDaaRW3Qs2qnQDOBazGBOQaUtmFPUNd8kG8yVCMqfYq9jAo
OeoUU3EzTiRC+ibAoqiHArXZLKJVMJXdcKv1LWYJwrRapY3HSFd3mqQtin7Dfkd0ZdenJL07YR8k
hSOAevCyJe50RmMYDTeiIIKqRYssAgeaG90mj1lQy0QuydICQ4D450E2q/nNgj+a2veUmvrL4MNN
NFdY/GRL5lWfSxWYSlAshsMN1/nKxENRw5PMBft7FuJHQY3IA3IbypnNbfhHYLQOTJpEOPdklc/P
b1FaNH6sr2sVHY9oAgqBDOB83J1nWufXtQqXtXCHUfV39BjJbVwzDvFLp972HCvpZhUlB1vMuFMy
vGlKLcg4WGITR67vjWHT3VYhZ+qOKsil64caJUSSQiVfFGslameMu5+8JlGbHoOmcBdJpE27nv8G
6prYb/x2Nad7v6NORG/LfWjbe0tG0+7L5nHxfd39WidMFvDH39Fw+E4G5m/OMCbFhA67yNffsXf1
SHPL0sEUpGpIfdreRxaM0vyhU2lZTRpxiBPjwfbx+DvVsFP86FxAjVtAjl7rk39dSe0qzPpXNdU8
VS+4gSm0tbntaopJhhtyl3d1vBBK+C2mrjZKprUfZAdfzzYmFuJCx6k0oME7fpzBUaoYJ+iUC7Os
uYX+Vib9oeCyTuMf+W1uDooyvGLufrPC5N1Um5WiBMTSGxYdo6UTKRtPCvBOWm8wn5LaGAJqbpjI
fONfhkmDZt02rbkxMUmXXM2KUb/xdYZMehJem5E4pcS+NHfEmyAugrHalJnLdbt0VlnEUhJF1ZUR
l2dOxJ03UpTHIbZWI7mWwvE3zdSvpa8eSss4E914W1va2u+i61oPX5xM29uJfaf50S4T7nvRm09x
NK2At+LO0D1qdVmv/Wk3msWWIsOXyLLP2sJdT0WsY9FOX8rCPEeLTcE4Oye9rpF54qPGlRaRoF/3
VMVEbnDl2xgD7HHTjyTSULwOna0+jEQQbWBDmPCAzwyGdaV0cq248KjtmPXRB0jQSoqAQneL5ruZ
wD7aZTss1JZ7YeAoW+wXT0bSPZl6ySorbmpz8tT+w3KNJUwDbSbDVRaqNL3a28CicW8wr3G6IZ3Y
ly3umsTQwfMrq0z0O7Ptz7WguCwz/TQ02VU3NdRD9VcuE/ihFTTxUEkcQxxZGHG97UL/Ii/dC5mF
t1zmrsuqgHycJtuuIuSXus3GmmZLPhf8pdI0nnATuZgyikIilUjAMLLnQl7n+tjp733iMoPpq3MB
zyhs1G1vW4+K360Q+7fsCtzY7OuMMDcMr50iDJKb8lEUymVq+Cckn2lt6dXVxD3WcYfrIbaThZVI
mGz5HkjavWLFK6WInvVcf+my8r7XtARBwz11UcREU8jzsdGvdUBN/N6HpHO2yFE7TIRPRjOd8/Nc
KbH/bjntPm3H22oc7hVZ2ovIVprlOKmgL5E3UgHesR4vmCI98Ra8J3WxFpFOKRZzYyN3vTSai8dD
y9o1gVsvzT6wlrWlXripvtNCpVw5PR9lP7KQYEqdfu8h6q0FWPLZhRkMy8YYmvcyVHmn5HwOIth+
52tO5flzASUpimgV5ryrwuZMEyY6NHKihF4RxfIYx315AQr4NXZ86Hj0SC3qsO6XTqTe6VwqPNg3
iIXcbbaKDKLD+DESyD7GA8Y8KUimpjVW2Tw/yH2K9Wy4C/rHcEFnzCAo2vSqefJA5fad30aQMBTz
su34AMwtEP7HtIKivpukij1RpZvKd+8yKFXen7vHx91D+2Ws6EYWbf36nL79e0efX/i5o89IFvZg
Bl6YkFHB2TU/XRvWjF4z2Lo/5PGP7f6Lms4Vg7wRvkBePqcL/76BoK/zGu2/psDfuGTjZv7Xjkfs
dr6wc97QMWX8Y1e3tFGkFcv1LtblSxb77C6m3WzMLkmxkgbNMUfCWrnctI+ZpRY7KEejlyYi8qxR
MTdtiwtgMLwkfGfLKXedkZ04aJqLEaUtpGvVqtJlxYc3UvEx97Nomfjb3AqXJppdgXbXN8Ch0SUX
JaqePat7qHzUwS0Fql+D+jdJIGCjbpyMjxoU9aMShVg87SgOPSn+3JhCbQ30jrlFpZv7VMa5WaUm
VaNq5bI3ONz3Z2p1HTvm2kjmIrNqIyuq/EID2392GdaQbPtqZ0/PpsSvN9HPF/tjdzIhwHiSjb+y
0TRxOybTQmnVad2YSXBZErhxzWxjNfKsK8doQfR0V8+9wOnZoCjIbG8KEaXYqC4VbkNi8Pewxh7T
uswA3pjXIhnIHs7vh9RpTwyKeM185dYv7Tcf21iekvg2y2NXOtt+9B/iJt1Lk8p5Y7ofJRCqoSdX
YzBwi3S9OTdbf9+rnAVk8K5Y+rrQLezmxTkdmNc9yMVUV57EED9bogm8GAcieBiDm120wyJ8mwzc
SJRK2xcuucrOYdZIJmhpTr3XiXAf9fVEBF0vP2rcQtTOZpY9/ywk3xcSHqr/W8S4zaNvRfSTVYRX
fa4iGv5hEs9Y0jnm/5hN1EgZmkCkOJR/grT/XkXmkdw8oyf3/H3t+VxFWJaY3+EVw3bMd3V/ixSF
yPfPVQQeN0IhEQe6bqBC/mMVGUttpEOhE1t/INdvpe15pVD5ifVlcOTV0MpjRVFKV8jbNuCZ06Gf
tMk+bCiJ4MAZMcZBMnvM5YPTBUelMg9T3N/oTr80SdkkdrYGlBYcsK3sKf5c1nq0MgtlJTFvBX56
ZiGggABY13W/NrKep8h8q53+ktxETa0oVWd53GM0IWbymDZoJ4pebSjM3DpKChjV3MN9uC2Qsf1S
3eC6woIFCRd0qU9J9CIaNGKGSB7VcJnhCzbVCklS2/ZpfTDrOUPQb2LocWAex7UxFacYmT3tDMb2
2bK33JM+ZdRzWU+Jmh5kwpXa5fhu5zd4n64rQ98lrr4h/v2c9BG1Keq7o+L7DISxL0TwFEL4jnPO
ugSvt0PRbSfsv9HQXaeWch5a0R3E3cXkT95QuWeJziI7IKrocfBkhQ5ncGMV0vRpSXXjkx60bH65
oFslkJOilIPL2Nl3FjN6YHbrZqB6tu9NbF71rndgNNW5V5iCmaKA1XVBEcqxgDUe8ca1FGo7Kk67
ii9pDxDrvIS1InIz4u8uI1ljUbW510qgRMTWImqyp6jyrITQ9oSROg+8MQhYUst+qQb9WdVlFGe2
q9wpLydhXlpGu2l7RBel8NxWWxXARKys3vH5XhaV/1q0ADexxmVMAh3yqLUbbrUZAFSLRcVi2gZj
69UV/+/kZICyfGvEAkLI86D2ihdbSrdsJvy5Juhglm4vAnlsJL3Xq/oh6pqTonFBiq3NOMaLHt63
rfUe2K61anQnisaefOuWWKOn1KTchviqqx3OtMljLfeyZWil6l4uYQ8THS9hayxaHBLQg/Z9CmQ8
5UcOxlWRhXxSAYmY1HFqtelhnvRGw7qoVRZ+5jmJpoMQbq7DoTxaOr2j1BGbOj9DVe4zxST9MTzX
drzS6BaF9DmPB71oBsKn/oI7OdWu6YLO+aOsmqMMjW3eVke7jrm6yiAw0fesei3zPHRockK5wOze
lo+jDNoObfvUZNoywnhFxO6bmcsT5ILKzQ615IkBtWKNkndNMz23so5pcEl//KFX4vXk8xzGIDTy
ac38wJOdvK4aZxkgQhpZfosP9SXiTtwVV2qivxYDvCs1G6/UUsf8x6OKeL8r2+lssPMltU0rxLgF
BhIYY9NNaGkP7PR714lJLiZYz0CV4PrnlZ2H/PmkVtCwFH2pRURydIpdGA6rjf3HpPxdwJpdG7/c
qH6mX80v+tyn9L9QTbCNMNCnTPCHDL3xF3Mhh12HPvN/Se2YyGCqY/ua96KZ9fG5T81BPF6GSD9L
W7Oz+TdOuzQP/muf4shN4ZlL/QoQRWUO6n3JuQzO5KZVSkIA5fasiOsdHOFNkFH7STjcVSdm/LT3
QdTM4rNmAofdRkTiFr6eNxdj3FykQ/FEuRnRN/u2qJNVBjKdDNkyCpO1MVea1Mk6GKj8pZPTj5L1
aF1kvTPP1rea8zB3pGmjc0GH4QbwI4R2lSfXzx6jpCfqWh6VfPK3ZjcuQYWdI0zEFB711qYBjWEM
zhtWB+vYjydktzUFbDywlidiFjxjXqdxkRXscdm4MPgV5jai0Tz4veRICtudyiqncJdj5l6alBx3
0jrUbvXKjwOc3KG5FzMDjjiS49q9ZV/MhoZAtXZAe975VlPIDTrapOFd4bvbJG/JCMG7iFsk8CeV
9ceh02rRlxnEt1RbBub4bFlkgFpcaYkiHueqNiVERnHceNULd1nb7h1EuEtM43caxW1kKK6TydkW
WbceEwRw231nDI3bZaw9CYbdnhJMuuO9a4QIUdRQTOG5rK113bbLSYhXNcsvKhKEUagdct9Zj0Xx
bE/xIjeNozMUuwxRLEyJ3VQuBvRmH5F0TNoRfP46oCk7f6mxXheBOi2IyOwzWtadfkIKmNTzcOi4
e3fknoxHvc48/tpVomH40MQWKgKgIASrcugAY2UPEYVYVu0vtF5ZWhylRR2tg/kCrtln03Bll+ah
D7+5o8/koyWq4XTXMG6Odkp2ketLFfPu+R1LqFg4rHyu79xoGRWuDR7HRWqVe1WCP5qT20klDnAS
17YaPSQu/9sASQKKdcYSfhNH8LSkixfJ4tMcnIbZONgb8gb6QN1Ye6rBbS9PQTVOOIIcMh1JaR7H
tNzwwdrMGGmypkwW0vjKCilV78uX0BxeA8rxsMg0lymuFtqfMSeWJdCu2P+mkV2FAkotrqI2WFKg
WjU+ngBcVbqvXtoEuMeUDYpCHrY/98RzddH2JFYE+VfBtp645cko4q3SxDetmDYlhusBBAN3lTs3
iF5TR9lYSfaomN2tEw/PRSqA75HoMjKvm3jmQjreChwOfDJHtbgrG2OR9Q9WVGC9YUtMa6Roe6Be
L6WxwCSznzTpdUIZ9nKM26fWKI31yA6mpuVeUzBTFxZCjoNxKXzO82FXDXcJ8QUE7nYZkDsQ8Tet
CV7NOn+MOmXju9kdPUynKOy2honNzA/Q5ehBdMAmigrjqDN4MBjpLo1pcvC3eqt5SgUmwsAU2SY3
+D3eAu6bXdQfQy3dNUO0sphRVYm2yXVYDoXGlMiHD1PG3ZNTlMqmHNPg2A5SxUDk+IvBNUZY3YnY
6SXwTn0uRnOA0qyR/1aDAQysibYFaR/GqiRL5a7gk/3nDvf9DsdW8n9vjffPUr79ZLaj8arPvZE0
p0nAktnx9yj6F74MtzG2Pg0s1YfjckbPfN7hzL/IoPNVtj7Avh/gws+9kW+oUPNActNmU517eX9j
b0Rc+ufeiKI0Iw3BEEP75br5497YMxBF+WZEEXTKg16WK00Ybz1kK6yD7PQ3dsaisTSUwIxOQZfm
1mqwB+VGl5EN6FYRBfPc1PasonjTQ1nwTBNFS3sGyU7WPUgN0xHXEHVV5eV1LKeDXvinZmwxNcru
2s4rustUWpT6uDzYQvvm2tNB9PjBjMLe1iK6lnV2ssZ6r8TtbewMj4OjeNPQ3pYKWqsYHrRh3oIY
a69iC2CVkqQUTg6Ntqpr+z7sIAXHSauAmSunZYBpnOtnI9YzCsVK+vI8CCeSrnPsAdgPJbpa2x+U
1roQUXNXVfa2ojtlaRpdTxLGP7Na1CWmXI9uRySw93WSEorxra0DZ1mVkiLuWdJRkugI3fV80jLb
0wVlHtiirNCMlz1dGoh8R2wrrBJK4OVZpy1ImMPA91XjUGvJHIk3rLfG1K8JRIHuNzv1FKljsHJN
I2MwO6KXRcZOTRSv7YXYdwnvFt0tHiepC5MMITevhjBG9aaXlC5p7ZkeJZdxxa4K47bZKvYAyFTx
/Cll0G10S6Zu4VKVvr9Uory6BH4+EyNX/aSc2flwUcTGYzEqV3nAxtglKFW5sauFPBZxfhSmyz9V
BhjEV1CizfAmTzTVgwCI+VXPv3WM5YfQuRk7f8Kc0N01sf3Ymbq/jB2bQ4IflegA8Rro3zFpBXR/
ReqrwK52Q+DrC1U2920ZvCa5D3MYuEdhDzvXglTZiGlryz5iri/2rT+pl4nVWavcn5GhPNF/eH3z
NPlXS1sd4tr76eh6fuXn8oZE5YIlYEKs4xvDm/230P3hsgGEBbSKpWxeqP67vGEbNzC/QMbgicPl
9cPRn6Jj/ryiU9U0u81/Z3kjH/nP5Y2lDe+6rpA8oc/E5Ef/evQPCDlrkgzWzo3SMmfI6XLxNURD
JmzkMmx9XIwzrsiiMbf4wulH87ez9uP72dLlKPahxIyFp9FPOh95JVfv3u8eSMJsnS4Cy6NwvOGu
3oruetawCgynDmSNynAuNDh2PiosEvqhooMDeqh50Eyf6XdwT+bx6GZYZIrOuZeZw2ff8DoOjY3c
26gKcU28eUqvVNQGVwk9P7/LQ/eJnODHVcBBmwgmzK1oFT6ahVKNixgNI+BnCAyMMpO5ymdosRyX
A5W9i5Q52aIbu9U0xCsRdRt99M/lMG04uL52hCuTWA+vJ2bhy7bH+o6MRFzfrMdV1OC6djignqJU
u7aanHM1KFoRryP+cOrfWrG9qMw36aKzWCcH/ze8ZhjnLcmO+oq2ZqBWrXFFfdsaI3i4jDLzrjAm
TPh3uR95pd7uI24xvcGx2+zvgzLBKtTxtI+EGm9GwbGsFw8j8o0WYoZxipemoSgZ+gV6QL6aK31D
mV5Mlo/RNNmQCzqiamxUMd1gNGJB7pc6mJAOIG7XvsWJSrRFOXA4Xpsp41PHOHFq9qxuuM/8Yh/h
iwnSUSysgboEEKGdlnI/w9yQ9cyQg2ZYTi0xVu5cTs8klAX4Udhy186qFcaccdTg/QE4T52t3lFU
s+w6NH9NJNNeOgO1NmUcPzq1dK/t2ddjzA6f4cPsM82+H0aij62AHUYt7jhVO2ckUR4SWmdv5dC+
UfXkquTGIBSswhyXi8jEU8Dxt7bXVkdXZmviKcqRihLzLoKzrXsD76a0o6MB+RTrz7KxN4Elx7Mo
azAX0Im8aCI8RMkbH04quTHKA1rNzJK8Qh7Tgu3psqm4wiRnlXulLxkInxmEQHVChnph7PWMqq+A
Pd1s3hs88CkhRTu8MwTgM5xkbKtck9zoou9KcqfDnoKBW50+r5vUSKkYdBaBlnoyTA6M2l8tGnza
AxOba823HqnZ1at+fCPZzhm+YH//M3/4j6zDqvqrBX78GT1b40WfaztOYU6nhHf+PcTEKYygoxPm
+67qIAb9fXTFeGSz5JIOdLW5JOq/sg7Nn6CQTJfl+GNL+C18CYPKf67tqEPgnPnr0Irm6OCPa3tG
ireJm5Y7mkatRNnaBOxafDZhx4h/6EV6kZX9SCNBwyC/ypaSkoQCY7sZak9pKc/q3L3SpKXWq6jS
uZBptDXog0CoyYjNSoiK3VlYWsjARLJH22zOqb7dUk67bbVyUwx67Q1SZvlzh5tzN1b6s1VTFEDg
9qwtCcyZMo+WKTyg8wY6YRmV+QqEcnet0pj7VhqSWWGktntjbsZzg7kjL050In4Gi4spCL9olOlF
EeCivmjhQXS+hJ0xasdqbt8jLBstx8p5MQOaGopiWOMAfe01BzZQQit7TdzezmBB63OxHxWBm3qE
xOgbMxPxWaiDv9ZHaP++eZcZwzqX4i2R2V0omsvWDfec8pIl1RURHb7WBGjVfs+V9lveFOZClsZ1
C4+WCpu91dOiXcjivFXyTQrswipg0WLXfO6joUIXYpoTd3vXRC0hLt9i7rTClWFl5arkBL5P+sBd
6YR9QbfKx1wLYjLvwdF2IFwNIuvOxtGmfDswjyRczAUuRy9Je4zfOM8U9g9pJ6cs017tonxVlUHf
a7bPwiTMiQF0JKb1WPqo6j7uO+Vs7I2mWrtTEjEE+HNO/H4F/qUX+/7tOUnfRhYNVIRm3L3+7//8
Z/X5YsV2/sLmrP83CDifHz/dEA4TSS6Tf5fafC4jkKD55yMVrNGGw133yzJCshDEqsZD//11v3cD
dv41xWSKCnEaLwRtVLpiz0fIL+owhrQJd1xg70w0I9Je7H/BboqHK03vrn0R3IuUXtpCtvOGuMOa
Rvi1yxBYkFWDgFysOjFbiYw4XptAIt37Jp2ksjFmszHnAb1jbQE0zpBNUnpdzvXXLqJxPxdiT1Mx
8h1oyQ5py7aS6DalPdsfaYelTdserF1EuzZXIa8lajMIblPcfyHCZ4tgqJifluKhTZWNg/NZEDYK
e3UX0+Ad2+pB0uitCUlAT624mA4XaWSte+q/belCL+5hNVEMrlU+LmGqwlu9pHm3WVeKpIY82YQw
7l3tvFMu1dzF4scckmXCrvNjw1lH0keeV869Sz95NfeUF/olzGoGljyLuR6dfCKScTLdI8LhC5ti
PBKuf8zSbmMaAx72Yu6uLOQ2a8ClCUVZQ6HQ+aWyM9rc6M8Y/QvJOBOqJF66St3EdnFTKeXecKaD
rwT7wYUMYZlLpcyP4WA+hXq4GxO5HftsWybKykeLUKdprRNlrCrHXaRt9WDiOY07GLpCFe+Z6hzG
0LpQgSmVMW2bDAJju79qnewK3JSnOOpDPJVeP8T7cSiORRtsWTU3WZwrqHLRgSnWNxvp0A0ELOe0
2KuhduOXWD5jFx7C1Izvpa5sGkeB/CHGjVAldHtlU4z+KmwoNpLiqhD6qZmPf5pyTqYLGSDBmQEa
sIlOU99vSk3bglB60ALa+cIiWDrD8ILM5w0qnxtNWdaVOhvJcGj0gOAqAKyNtYFUd7DM5KUy0/uk
sKnLcXaGzwKptxtbOM9tou9LlaLCoSfDF0RPld6uFXxpatafJx2QLCXaSadz1mHBBPXPSvl9pWSN
+sWBK4yat5+sk7zo88AFLw6rFoYOhSZgXBp86XOdhBeHDAhUmoV0brhjkfp7pZydZHwNIY95GkCf
LwcuajVtBHnuwHNl3m8duD6C3l+94PikbRfWEI4xAPIOUbAfV8reUkSX6gOWqf/H3nn2Nq5kef+r
DPY9DebwALvAYwXn0A6d3ghqW01RzEkk9en3VwptW82+O3dIYLnA8N1M+5aoUtWpU+f8g0uTX35G
YbU6DdLyZyFTrM9v0tCsRmaVzjHuKGiPBVJzmXhBgNCP9VL5Fv0SXPC4yzX+2F6n5tMGHskN/5Ez
htiVnMZmk9xZCFhOzGYN0BxQxuohjj5r1swdrYSbDvWyizwCfWaUxvo0dCX5EhH16jyRPTDj2PAk
W0cetLrCbKrgJ1rnCGgaATCwmbu5VyoudSjf2q488iT5gV/jKpaK/Jo0bkyeiV3Z8qECDObMZmPc
NV8lgLWSkzw1y/CskOGcZFMNn6Ac1LaOVoMpBaNVSDQt4ltH+lk2d0n22TLvcZqATOOOvcoe2ejV
yvHdGiRMkkRjPyuvJbm8qoMXLyEum+609tNxrhLeKkQb12BSCXmo6JxaVjDWMTCqUNcPEuVCeLLE
QCsqlIKsWQI8y0OCzAIyUwSnKZIONl9tRvUfS4Axnbn7ENezaYPJhpZH5zPck9S1di9Ty7M9bZQa
m8t1Obt16tlzoGrwc1/t3LqQ0/AcPttIiriy1nhzmLZ1EUfIkMUrXAE2TNZGaaZKjUReEN0GamRf
Bit34lnh7E5bWg9m2UzkFdp0TaID5tef9KKh96CqV2ZTTmco+8VKPY2XXIPXymxNWttIJJr1qK79
CZ614zVlERB3RmVo0zoBYWNK+KNm/q1bhmPNkSa5V17hjco7msnTzAXBozarmxh23u2aH0Ny1xca
KqQBrgcuDlqSZJSn6Sq/UbVEOs1Q5OAvUXta+VMnxeEr0O8St3x1i0DCIiqOzksTKZ+VcaE7MINC
aZos7WxEzedTin2YY5jnalVPSwl/GoUSjCgnJxkWI8GqbriAyOdu7V5iS/tgxyX65igEF/WdTMcx
oyKtN/6PZUi/yJWuzawcmVz+oev7o4B302fZmcRhYcApzpfZXI0LCO7fa+XWChVo8nZ9Cp56ovvB
VFXrnwXCw0U2GyVydFEGyn2lRecmntljW5Ue0lQoG6nufKnWgMkj78ygV9T4yCiuV0jnoc2aUBGm
bbuW/fMNGGaw42czy3sUnW6LkjnqgRfKRnstVGliJvG5YqyxaShPDfc+pYuXLakh4xqX1uE0l6oH
obmagT9JMVpAWjkdN3Y+Ind/LmqEpN3mU6BWXIeKb2jZgTBEaztRp3kMNNvNlO9Nlj0qFDhOJRdg
k2GPkKqFP12SziQpMkvPKwru/G53qZFOmMxREaK3qJvKpeRgsjUzxmWyfk1M+zVpsknt5l9qQOQz
2f4JN3oasm8BIUBYrhAW0cyZe6GA2L5ZwWJophunOcPfQYYVVVLjSM7TeA1PQjvLVqsr3L7GaWOP
knJ9XoYxXBYuQ640WfnN5YocJpI3N+7yxg7I5t4dDy28lBaQLuQfW6F9RI8I5bWj+61Ns5q6X5Fe
wKb5WpjAb5A/w2C3kL7BJGKnUjsMHMWcuhYM7mUwTfVsZCfWhZ/5Z7WUQkjDu26lPWS1PuWKdVnE
z14e0U20sSV7rhHi5jYJhR6r98SdZOtvRio/+kV4IyUY//Ll/n3w7w5+DsK/OPg54bx52Op9I+hW
h9NfCFPTCKTmIiP19cEW1yIxMGQHozCsIASE88PpD/hSlzVMuWGECT2mt06hOKdRZbHwB0Xe9W8p
KymAbj4wwTj9t4LZohpEsgF25+PpT4vNKPIclmGGlRPorfiiKFaf6tC+s+vVvRKsv3tRHaGpjFFj
mcveV4oxC6TlpFNuehegwc9nWCq4WZIi+65/XeqW9VRW2sWmcaarRj9XhaT80giRTEFlPkZtPkN1
3kUY3ttYRKDg2bXLZ8veKBxy1bdNkD85iNbbBer1bhVPCjSZSFuKSSBwEmREF/kGzftMT5ZTN2lw
BlzO5kpGiLX8cwOh/E2EEQs+Co8hEvr+0gZyihiGtaklMB3K11ro7VNKhhcrNPizwrktZcsbQ+OE
4OWHVw6a/QHa/TMh4q+VxrNM2gIs26MCI6T+Z0L0XwtriORLYQWw5qTx8AaA/vaNjuGphGeAkQtV
hsQ6Xws7m6K2R9k6QNS/SulOLP1AGxUz5aGZQWZKIzSrNrWKCJ4W4GKYSIEPisnNOUM3wCPODClI
qMA3mnRrJ5U/NqSlyk112QRIo8jp56S2I4QlaJThFQrvNIhBq6xh7eq2RNplXaP/9xVgPkImBEgA
Ba+SWY01DzJX5FinG8e8LhX9zLLjcRBvnrC5eIQrEF2BCb8tbFUPppaauuCTpOV3tTQq9UueBU9N
AFDUl6MrBGYQ3rXRv5XwRgJDhbmHda3r3mSDOK7rNc632Ay+m4F8D6XlGYueSV2YL3ENtr7CSpqO
MUIyeu0gEejU4aTxfWMqFRJAFhwzx1qcAKFKheycH6O3WseVO8pMGjSbZOqv9Mm6ASYSNGVyn+be
p0LbfCKBunSbwh8Z5fIeLPPUXUoCR1xcSBrKqgXyNFUxg1VnPEcE3GjVjBOk0eEgvsielnC8LqmZ
cWDBKXz+d6wUsVK1qeL+OVZez/3Fb3ek7X9ziJIOhl7ER1SwUfH/yKxxoPUDNBRww9+jJFr/XJKA
Feq8BsD3X1ESrCFOAZykfIwY72/dkdrwFLwXOAoKVBo2AvYR1tCC21+CQJcu0GiUnRGJUAJPNpTv
ckceFYo0Tixsv9MNRdbZ3AucsxnGxLYuTVzJMk+LMHfPQC7Q9pfUsSoHV4oFU2VTwRvjXV5Wklvf
yuucbC4IY5i4KsjXZfnVDyGiqDOyM9QEwpu8Ag64ic9mfujO/RCle3r0+iS3Z/FZudH1s1mF5rGs
cPJDEbsG0bGeFDWRrlQgkmmpu7lWpJwU0QBsgc/KJkQcU/MSgSmK4cyTa5+iif/i2k6AezkIjAhM
1mmhp8o4T2buRK0K+LrlBvIfoEqS5/BW26TISS7lmzCyvjSS5UKk05+CevO5lpeI93uPSBRh9yfL
8Epz+8Jf00VA+gp4HEJx4WXpptRvVfr83BxqWfumOYZPr83C+m8mtF6t5EGfFY8ywRqv6qVgVj5m
oKS/1+tGv7JWbjbW9OxqZgcaNACjmWJOw6TVIF30tf7TWa0iHKKBaanQcKclNPsbhFnj80ZdQi1K
X3Ld1QD4RatRHNuvAPHPAGk4Z+gaGfcAtiVKdNjIyFgc3CwV7gNJUX0JZuW1Dh9/if4NEknJJSCH
F4R4TDJykB+1an/RoDAsMXPk/n5mqtW30E2uC3n5yY6hUjqbB6Qu80mgGAu5gIHorkvqf9wpVV16
1DJLnVZ+QpFbC1/8jbNwS/lM9aS7YFUsAWiQImtCDdpv3NulscZBCCJ2LSUPeDGdVwYKpAXXqtC9
Q2s24MJrp5celfmxAXnyhh1FiTMQitKhlPxboWdb90Y576/i283Cc/PfA5z4jw4BTofZQzCiwg1o
7GOAo38GM5CeGxDnIyE+5PsM1cauDMsyQFwieXtLA4Vj4V5ck9r734CLEWl/SwIpugNKI2aiEUhx
6WMS6AXmzI7kWXhRq0KUdW2OVxVeyzoy9PjT33ksNgsAaBzFGtZStq19lVfWdelv3NsqixScfCTl
1KqoKyC5gzJvlm9olVcv8gxjdICZoc8AJDdV+INawKlOO8+K7Qs6bKQLuv4YIBxJzpJdR5htyyFQ
WtWfqvBP0M/GlZ0tbFvQEEp02yCf5KF1naPqIWkAihADFPp8nvcpJzTSy6LyfBOC0V4iqgs6Ar9s
k+Z5jSVupBsXiRtQ0IW4wi29qc2xt3af1ymyQ4++qABZP/Tyxs4wGo3zidxAkGm8O+pwMBwxSlwF
V46STjEyv8i8cqybzZ0aLpRsdU9IuYyzYKRt6qluzEZIgdw3QKF0N7mvgGpXpjtOC/N7Sj/QpiLi
OsYEjM1ZkVd0MSEk0TsYz1DKFLDyqImuXKDQuCPRV4M1vCzwOTPHFApPJXwgbfzX0socp5h+Ra50
L9nuXZJ/Kzzj1NWMyazA81ytrjEXuFDN+F6TNrxmOU3sGlFUnEoS+2ZDoC43DLNBdpfmGfGZIsd6
lCPM76bN88Zbf6pn0Hni6qXO1p/WRXGxNMxJgOWMrJZf0EZ7kDaf7Vx0PdxvgaaNpYxiHSqJAeJn
JiB2tG5gv5g30AumTpSior+hdgjv2m9uuYqQR6P9X2JJv/GRcLLulDqYpNryhtPtTAdNXViLpslH
eMfcVNXqrF7Jz2pjjYqSun5pXOtm8aBh+JYhxFjlylkcBCM9FPor8anWwMZfNpyMcj0WgHq0x8/U
2422vK5m8RVU74uG060hwZc8+VxW47Mwqs7lSoPDiQ0NUquoEZxnK5A1wjA297wvBUKPmhVzQXf9
uRNknyncUMPKPzXFq7wJrvnxzrVCB0itO7cSgAwdS9qN8KYVQodGWI8dTm2t1qGjChPbSEXJphbG
tto6xDVHmN3mIcRvC/9b+ks/0SXAEFfmr3RA4nqNwXiBa26Dr8ypJox0paK42dgN5jCFPUGLCr02
OA5LOhDLqLqKAjs8XZrpmVqugDiF0Zlvyp+NVfoAx328mukzSgTKhQOuyFxm94ET6aKJ642QSn/e
4HZRF/IPqqFjC37vemU817IDi8q6Kz0ylFn8RJn2sw9rLDWVm6xprrIcX79ABkWS/Aii4FNA4XoM
euvLyqmu9VQ+q1HcOtez7KlwzFvN0B+hdFTjVG6uV87qrFnZ12xKfOUNfAyUqv6seqDcBUwyaB5r
WIGrHPk5R/JJVRyKXGEcT5u1c6tugsswUe+NIgWCswZbbWzqp2ol3ZTV5sFtskt7Y4zXlQCUujJG
PmE+iqJ0EZeNRvkzM2hjIT5kZeaNZaxv4kQqRygRPUob+7LYGJfZhmqq4nIVduAn45nsWrhQU4Q9
1Sij5an/uPakyyxLPoVa9RRajXD0yKmTh0hNpkH2Az1B+FmWftO4ziIz6bCjHfIjVJUvZgmRsVyB
c9Jr7WpGTUh3i6+51JhoI5Ds5ZlBolAAW3NEa1CRf6oenAu1Xt/iE/GECcx1aZpUX0uaRdF96Eef
S0/7nm4Cysyq/xRUEP00nUgT0paq5+lyA+i3CRezxHiqiwyfZglKIH3B9USZZWDYpGkdN89C09yY
qehucg0nyVRpvSPf6K+KfBTq8C3T5RRIBVV3tA/wdvVWY+J3ZAGiW2X+PYnZpYucxqlFvwxLqGvX
06PTvJTOPce60UNprFTr2zhA8MKL9fW4oZYHJ3xUe9Qv8wCu2GpFhT4t69t/X792paq/vH59nkf/
+FG2Y9r5Dw8pCn0qg20nLlIQjUk13nWpRJ3q0IgSDaxDlwpEu4oIlrh7ATS3ZIZ7S1DErc0CKIoe
i4IG0t9JUah9/ZaioFhkA0vlo+hWCWmk9/382OQmv5yp6YUpVdcJ3jhEbS5AvsgshHGOhYOOOD4k
a8XVwl6lk9DBZWe1hNEijHccb2mNKmHGk+HKo8WYl5l++WJ7K/XRErIAZQ29Z5TrRH0gAEU0L6Pa
dCerFVpqprXi4AFzqKHe4kB7JhAp2ZnnLYA5X/tZMa1MGlvLbASceuz7cLMI7Gh+nRaVMs0KdxRy
ngsWcqG+kJmPNTm9yRVQONrlLMsny1KYwq8geulXYUPKQwt8E7KTYH2Wujb1KP87AA42K3UsjvDa
k04dkHpkCWM1Ms9jaTWKTBod0FFLjOX1VT1S/ZeZVyAUCicbmx3LC7BAFHqgNXWe+HSF9ZncPMdo
LIeBBblLnEbLkVosUkkYIM1E3x5YATeFG2etPubrbzIi/zmXy6Agk6PMLNnPiig6U3wu42fLSC6l
VJsalKYlspiGUnVAydqhdA2uYLQJYH4Lu2b/xg8oKJVJcF5X0V2o5NOK8rvk2FOzKpHWofNGeT5S
/Su07ZDbpTyUp+czZX0V4uZ2ijEbInQh7ap66Ss36nKpTpwceumIFBe1iXQaEVAkmgQNzQJHTr44
VTpJaSKsaSb4NBUyzaB2KF+WottgRy45aDLxaUNIM/s0Xz0DrxhHNCkC0a1gMY5cMrAkRlXBg+/g
ms13ubIMMJQKHPElhXz0g4tvoeiERLREylr5TIIFfjYfbfIVPRO0WLU12hmimUJTJaG5EvnkGl56
mYUg7Gm8OMrdqsQQ0C7uLNoyJe0ZlfNl6fqPK2c9mmnuox/kZ7Jo6VTcoG3jNKfNE3ASljku46p9
HnE+FkjgaHDA3XVKtwXpjIlVbJ4MmUVT5eF5GG7uizC8QI2Y5QpWjIaTQeMpVFcTT6mMkZ4uWb/f
jcLfzsCm+mGul19sShCplH0JMTpEAIvfMTmz5Qj8SPkMeg4wBaQHpbgqVq/CvgRyPGdcdKZubuPo
6wyelepTQSybkWUxJWuEkG3j3EFjPpxpk0RF8jCPTimhjNL1lRndVZn+CWnoUy1WzhzvBm/jQkKV
HgF+U+baa/rgub3nWaWMFLk6WyefJcUF5WJ/rurvKzc/92CkNAbmZtFzvDQF0Y0mC5NrqquvXtl8
ktSSsZ0zM8rvZBNvUD9JP5fxd8UPvmhB9t22bmLdYovwZ647CfGESg2EACTdHGeSfGEuZziJqUCu
qWLXK/2unoUq2a2LalVlwaORSkGp+b9yeO1ZFeN5MZ9s8WCfykXWPCzyEjnEw71T/Ot97EXFU/yv
/dFfD7RHoj01yeI//2P+GpL7eXlBSbbgLnuEUlN1Dq8P1cjti23f+i/HCeag3cpXPkEzKUhqqOaL
O3wQR+7+/8caTLiTIjSqk52Kh5ojH/Vuiv40CX/9/Xaz+dd/85fv/tsc7F7spf5/7iL+9eP8rTnA
lxAUH0qmnOof5kA/IZJSKKIQtn12WMLhzYGwju24DmDzWbDZZVFb/jAHQBxhxsM/302Bs0MJ/S/P
wfutACdeJHF/+/vzPd+2AfkdthFgxSlCiYdv+WEWttsEWxbobdtnN+H/y7PQEhGs417uvxQRDFq5
Jtnu4at+mAqwXHRysczYT9UuJR/eVAh8199eFEzph1UBsRR/ROTOds/RqqCbA5sVG7r9Pw9ib7Ss
Cu24qvuvrApF4b5E02L3XY83iI7LiioYvftVM9jj4lgf7+9PhShWQ8gzDa5uH3aGRgwF3sia2D1D
nQPnXwmXxztDgcNtAvTcfdXjkxPMPHY6GjXP3XLZLcDhBQltd6R3yx7Alhj88ococLQqYIsSTukd
c76IZ6hBQugKd46XBo7xzMNbEPiwQaBkMRUWXP3dVOzW4fBWhUiCOk8F3xNahrpPHTmMPkwFp6iK
C7Yj4M3iGWpqabPvO08F2tRAAE2h+sBznGESNhUTogxJ+O7ZfuLwVoWoB3acCrg/VAk5JFn5H5YD
jESHWIkJzW6OdrM+wDnoI6kyZcNQbIAw2+f46OA2Rq8VF8T9MTrUIGH1ESSID5Sgkcc8rPyjVQFH
FNjifuMIO0gW4PBWhbDB6bwzwB1R99b3U0E8/DAV5JfQ6UjGOUDEM9QNonc/RZFYRo4ODNZ+Axxv
EAsCISgGmg67qRjsqtjdDLvlVqRWmiP8G7fP8a1DcCnBof3aP0ONFU4ftw5T0aGfU4/aPserwj6x
FThXiJjs/n2wG2S3XLusCn51GagkThe/vuqHWGFj64nxAg273aoZam6l93L5QPxK0SiCbZ/j3Mo+
QQGBlHuruMVfDDVWCCRW5xME3gEUQhSdt8/xCaKh9WPglIIw5/YZaqzQ+0gzoQ7RxqaC/4epEC1s
2OL7ou5Qb+d692wTIj5Rk7C5r1YerwqhR4ePmTAj2j5DnQp7t1y7hE2Be1A0CDB/mArrBBEsks2h
xwqjj8MUlS6cSkCobh8Oyw8niHYiaMyoe73FkkEm3lYfKRZ0bCFgsQ+Lx3mFc8Ld/f/ACWL0cR2D
tEVa/aewSd5hy7YFpXEXK3aTP7zrmNXHBoGxqZjEzd0G+T2vQLNIYKkHXskzut9MKfdjbkeF6q0J
/CFWOCe4YSI0Rft00CeIUIbpmGKJ1p+iIZP+h/qufYJmlskeGvhhavQRNgWRVUHitn2DCLKDSfH3
0EUdaqwQTayOq0LI3ZsaPi+7mfitvmueoKdGisWy2D5DvYMIA5jOU6Fb6BCD9j5KKLDzJR1HGGWo
tw7o1V2/PKm0cPuhA7T7nY8zCZtACaJIKEPvnu0nDu/4NPpItR1DLHqkZrbPcd1KwIllxVDVfdI1
1GKN1ce1XFPIJGgHt68KC9orF1GUEHdTNdgN0sdUoCypodK2T5qOVwUXMI0ukG7sV81Qzwyze35J
UxzqJtnEPlYcx0v9BMF5XAQP3dOhnhlCkL7zmUEpBlehA5TieCoAGeG4KDjjuw000AoFh3sPU6EQ
MmGg75s8x1OhixOGMME1bPsMdoPw4h1XheiCWnxPqP2tJwhJFw0igczcTcXuE4d3mNq9lPBUnTvH
IX88ziu4luMCQXdk4PgBq48US2QV9Lz2X/W4mmmBNcLWQt4vmsFijczdzu1WzaREZ2Hv/obI/XAt
p0uqqYYQFtxtoN06HN4GcfqoUADSB3R1qEsd5xVcwGymCXr9sGOF2cddlJSauKm9fdUPq0JDyxdJ
qcM/D7cf1v0OIq7l4HFpd/3aAB+mQj1hlqhPIEUz7MO0j7BJQ1gQN/+wKijxoZ9skm7upmKX6g8v
VghdjI55BUQGTkssefdh8fgEoYRHLRO83n6qhpp4m90Tb0p0UHkRrPtDP8xgqoRq7aEfNthLevcT
hOsYGuUQffYb4DjF0kBcWJi9Hw7Twa6KXrJNSA4oaf2h3A+MABFji4r/LlYMdVUI6a7OsQJvI+7o
ByDa8XVMO9GRZVSUA85mqCmWUN/vPhXoq9nmn2IFVSwaxiqM/d1hO9BLOjoFnaeCMi9+A3Q+/nCC
6CcachjYYu35DkMt6Aml8Y6rgrxBCFn9wuQdbxDnBHFT0u53G4hPHF5eIUwlOk+FQmuQW/i+HnF8
goDDwWtHU5U3xMUgp8LpfoKAs4EDRrniD/BEUjCAzIpK0WL7DDVWCEfPzquCMMEdfH/FELIpH+4g
xAqEd0lH97FiqIm3UGnpPBXUsHCjOuBsjmMFwnkCy4yDy+4EGWrY3NeUupRuiAWquHDt826x5T6s
Cvog2yLwrkg0vHDp7F6syxSApOB2rtAt3v3ax9cwqlc62gOwZLYLb3BzQMeu847g0gHIiH7XvgdE
Jv1hGTiCLCVKOcNOJLhP9zAVaHCAqEKHY/scV/C4isIEQjJysMuhpy3hGGhotc+BRb2Kyzgkh92x
OdA7KJfHHpaD0BLTLfih2+c4OtAc0hBhQPh50HdQTe5er+KrWmLhC+KweI6DBMcmAi3ygVs6VF4Y
b9jDquC2DXj7UMVky32IlwLKzrULPYrdVA00mSLD6TwVxsnBF2L3VY9XBaU9kAUWALzdv+8OqwGe
on2k2PSJOTvQat8+x6uCnjnLBj7hvjKx+8QBTkX3ixcJBf5hKFa9/eofNoh5QmuU+/oBnjrQFJvm
VA8bhG6HaO4c7wwunw40KRv5692z/ajhLQell/xSUZD6PrQ9j6dCPyHFFs8+Xg41t8LTofvlEyyV
CXdhn0q35JeOuHCYQ18VfaSZNqo1lsVduzVe0iE2RdNU+FUNsUKFeH4PywEqMcgiTGgPQeB9oHRk
bl54OWLftZujgVaoqLx2ngrI9mjbCYbT7jk+PtHFE6U61M5+/fswV0Uf+aXggckAuHfPcZDYXsCo
4R5wWIPdIN3zSypUUO2xsDjMxVGqrZ4I6MSHVTPMVdE9vyRhEL5DAOyO5oBsC+VQ6hL7nTPY5dA9
seRmRcuX3/sPYEznxKSMjUzFvmc81Hipdk8sRf5Ic5zbeOvRYW/JQByt+Pxun6HevNQ+8kvu2igB
HvLH4/xSpT3OgkDtbNhHh9o9v+QU5UIOi35fuzsuWGnQn6jhYPKzWzVDjRVqH7kVfjY6oLs/QHTp
GdM0Rqtlv4EGOxW7F+vS5GBVONQwtQOW7Di3YoNwRxWgioGm2mr3pEpU7mWDJbHPHwk771NtG+AI
0wPtZ78zhnoJVftIqlSE/qAP/5E9TJJBg/SgZTPYU7R7UsWtAgQAKeT+lDzeGdQ3LR2ypLbLXYZX
nhHOv50b4uCwMf2lfn/IFD7sDKp1iFIApXjjUA4yx9b6SKq4bSMzj93L9jleDiRdIGsoSeynYrcX
B7cq+K06rwq+qsXheNC2+63f47AzVI5XnIu3z0C7gL8bKf4rOtNUHgzB8dp91eOjQwdzyL1MPagx
DHRVIAveeVUIoB1sHmW/P37DEREvOWPpFL7F0382VvwTu+iX98do6QWvW9cPb5G3mYP86Q8Ofhe/
//s7T4+dkcGHPxU2ILtP39leiP/9Xx9dQbZwwnf/eoAXbj9q/9/vv+Pvn/7hww5f7PB/nnuLbJ69
4B+4NUPZv+ntPMQ35P9Hr4uszROekH4wZ2j3MPl1avzV8KeL159x9noY6eL1P/+DIj0a2kKv++3L
/u6Q8k+OHhVxdBjo3eAc7N0HDxavebw4jPRudI7MHkaPy6g4DPQ2uM4h1H3wbP4aLJrDSO9GJ/R0
Hn00D5MfiyA4DPVueC6gPQwfRW0/qk706WHwLMNY8zDSu1fn/Olj9GKRHQZ6NzhXsO6DLxfzYjkP
D0O9G76PnTpaLvL2l+9jp46CufcjzqKW7SRkErtPTjBvW+597NRR/NJmBi/E67q/dvzz56JlToQG
WvfBM/HmRUuQEc3k7sOX4Y9FFsyjlugudJk6f8B4vvaIwC3xXWgddR9+8Y+refDjMNLbdhKyMT2M
/jIvypZYIPR5uo/uvfjtM9PHZh03bUFMKGR0fvHpvGFFtq34PrbqlPfLFnl+eNG331QonXR/+Wwe
+YHXsiDNPvbrmfej9TcVpmCd3/3MCxZt89LHRj3L5l7ktq0ZQQTv/urZYtF2cIjGfg+Dl9Fry9Fh
9rFNz+fhj2DRtl762KaM7gWt+a/g1HaemfN59MIBchjp3V7qY6uez7PXRThvmRshetnDy2evbRtV
eD30MHjle1HLbrL62Knn86aK45ZDVWjEdn/3xR8vfEJXso/xs5btJAjv3cfm1GtfMr1s1rjMW3eT
0E7r/u5lmCyzRdO2avrYrZfzP2QEwkiw89tfLshT28sEgp7cffx4GbWefULKsfPoV1FcH4Z5C2PC
EKnz0NfztruBKJ/2MDTGrtnrPGjJlgTltYcPqLBYf2kbvo/der2ovJbVLtzJur+6x9kUtBweggDb
ffS4fG27dggeZefBb+YvrWP3sU1v5q9e6zYStiU9vHnmtb26MFnrY/B8OW+rzAhdpR6GL9uOJUEA
7D72y40XtaxFwTXtYfDbudf66n3s0ZuF57bsUeEh3f3N4yhrK58K5YI+Bi/cOMTV+zDYW2AXxNYe
PiDOWiKjoLj2MHbmtmS+tDx6GPzuR9sm3dI8O7/43XqRtaVIW+Zk59HvF1nLz0k7tYdZuSd1bCuF
bUl+3d88Dn6/J21Jc92HLouopea7paF1HvyBkvJhcn/tny2tq/vQ8bzlzo4O0+HzOjSVHmIKj0Xb
QQchqI/xy2K5yFr7VltKT+fJeXyJW8qyqND38PKPi7ScFy9L7/foBQG7lw9Y0088DPS2bJQ+9unj
chH8+D2mb7kS3ac99Iply4v3cZI+FotqnhUto/dxlj6WQeCt284MpY/T9LEMo9aftI/d+uQlrWeG
0sdWfcq4tbfekUDrHX6MDqHmOfJeYu8w0NtiF6jjzuuRwVvyaU3AeDuP/Xke/eNHyf3uMNa7d+9j
o36ZZ+2D95H0fpnnSyrKrctGOO52np0v86btdBIw0e5jL+Z+W/NdE8jL7qMvvZb2CYpmfYztEWXm
YevBKnCC3V/eC1oHF8i7/2HwNuTLLwWu3/EwD4u8DIr/8Q+A5IiBX4LFPPuv/wYAAP//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latin typeface="+mj-lt"/>
            </a:defRPr>
          </a:pPr>
          <a:endParaRPr lang="en-US" sz="12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+mj-lt"/>
          </a:endParaRPr>
        </a:p>
      </cx:txPr>
    </cx:legend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3587-3903-4045-81F8-7443D3294A8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2B0CE2C-F717-47F7-A9EE-2CCABE052F11}">
      <dgm:prSet phldrT="[Text]"/>
      <dgm:spPr/>
      <dgm:t>
        <a:bodyPr/>
        <a:lstStyle/>
        <a:p>
          <a:r>
            <a:rPr lang="en-US"/>
            <a:t>1997 Oxycod</a:t>
          </a:r>
          <a:endParaRPr lang="en-US" dirty="0"/>
        </a:p>
      </dgm:t>
    </dgm:pt>
    <dgm:pt modelId="{3354EDA3-7482-4D44-8FFE-2D0BB33F1210}" type="parTrans" cxnId="{66D1F346-57A0-4F62-A598-EA2B41D86369}">
      <dgm:prSet/>
      <dgm:spPr/>
      <dgm:t>
        <a:bodyPr/>
        <a:lstStyle/>
        <a:p>
          <a:endParaRPr lang="en-US"/>
        </a:p>
      </dgm:t>
    </dgm:pt>
    <dgm:pt modelId="{2DCD2FFC-9394-4F0D-A424-97CA7E677AAD}" type="sibTrans" cxnId="{66D1F346-57A0-4F62-A598-EA2B41D86369}">
      <dgm:prSet/>
      <dgm:spPr/>
      <dgm:t>
        <a:bodyPr/>
        <a:lstStyle/>
        <a:p>
          <a:endParaRPr lang="en-US"/>
        </a:p>
      </dgm:t>
    </dgm:pt>
    <dgm:pt modelId="{3458D8DB-EF4B-4714-982D-2A26E19D9105}">
      <dgm:prSet phldrT="[Text]"/>
      <dgm:spPr/>
      <dgm:t>
        <a:bodyPr/>
        <a:lstStyle/>
        <a:p>
          <a:r>
            <a:rPr lang="en-US" dirty="0"/>
            <a:t>2000</a:t>
          </a:r>
        </a:p>
      </dgm:t>
    </dgm:pt>
    <dgm:pt modelId="{E53B58F9-77D5-4C2A-9A3C-7FBED5096346}" type="parTrans" cxnId="{3A47CE9B-0089-49DC-B648-44B02C4E7333}">
      <dgm:prSet/>
      <dgm:spPr/>
      <dgm:t>
        <a:bodyPr/>
        <a:lstStyle/>
        <a:p>
          <a:endParaRPr lang="en-US"/>
        </a:p>
      </dgm:t>
    </dgm:pt>
    <dgm:pt modelId="{E6D9388D-9C17-444D-BF55-AD0E30B8E05E}" type="sibTrans" cxnId="{3A47CE9B-0089-49DC-B648-44B02C4E7333}">
      <dgm:prSet/>
      <dgm:spPr/>
      <dgm:t>
        <a:bodyPr/>
        <a:lstStyle/>
        <a:p>
          <a:endParaRPr lang="en-US"/>
        </a:p>
      </dgm:t>
    </dgm:pt>
    <dgm:pt modelId="{C30927D8-EA69-45F4-B4EA-2075B10C2817}">
      <dgm:prSet phldrT="[Text]"/>
      <dgm:spPr/>
      <dgm:t>
        <a:bodyPr/>
        <a:lstStyle/>
        <a:p>
          <a:r>
            <a:rPr lang="en-US" dirty="0"/>
            <a:t>2007</a:t>
          </a:r>
        </a:p>
      </dgm:t>
    </dgm:pt>
    <dgm:pt modelId="{27CF48F2-250B-429E-81E9-E9B64A53BC2D}" type="parTrans" cxnId="{03A3561C-E680-4C4F-9D5D-96F6694AEFD4}">
      <dgm:prSet/>
      <dgm:spPr/>
      <dgm:t>
        <a:bodyPr/>
        <a:lstStyle/>
        <a:p>
          <a:endParaRPr lang="en-US"/>
        </a:p>
      </dgm:t>
    </dgm:pt>
    <dgm:pt modelId="{43A222C8-B3D4-4DDC-8678-1FD4A3B3A17B}" type="sibTrans" cxnId="{03A3561C-E680-4C4F-9D5D-96F6694AEFD4}">
      <dgm:prSet/>
      <dgm:spPr/>
      <dgm:t>
        <a:bodyPr/>
        <a:lstStyle/>
        <a:p>
          <a:endParaRPr lang="en-US"/>
        </a:p>
      </dgm:t>
    </dgm:pt>
    <dgm:pt modelId="{752EF23B-8B8E-46A8-A89C-05D2A8210574}">
      <dgm:prSet phldrT="[Text]"/>
      <dgm:spPr/>
      <dgm:t>
        <a:bodyPr/>
        <a:lstStyle/>
        <a:p>
          <a:r>
            <a:rPr lang="en-US" dirty="0"/>
            <a:t>2002</a:t>
          </a:r>
        </a:p>
      </dgm:t>
    </dgm:pt>
    <dgm:pt modelId="{79EE67EC-92CC-4978-A634-38D6BF2DBCC9}" type="parTrans" cxnId="{62FC4E36-77DB-4AD4-BDD1-5894B566950F}">
      <dgm:prSet/>
      <dgm:spPr/>
      <dgm:t>
        <a:bodyPr/>
        <a:lstStyle/>
        <a:p>
          <a:endParaRPr lang="en-US"/>
        </a:p>
      </dgm:t>
    </dgm:pt>
    <dgm:pt modelId="{03D69BC0-6675-4715-9DDD-291C57C8BE0B}" type="sibTrans" cxnId="{62FC4E36-77DB-4AD4-BDD1-5894B566950F}">
      <dgm:prSet/>
      <dgm:spPr/>
      <dgm:t>
        <a:bodyPr/>
        <a:lstStyle/>
        <a:p>
          <a:endParaRPr lang="en-US"/>
        </a:p>
      </dgm:t>
    </dgm:pt>
    <dgm:pt modelId="{4B418DF4-4096-45FF-9047-4A8B6C31917D}">
      <dgm:prSet phldrT="[Text]"/>
      <dgm:spPr/>
      <dgm:t>
        <a:bodyPr/>
        <a:lstStyle/>
        <a:p>
          <a:r>
            <a:rPr lang="en-US" dirty="0"/>
            <a:t>2011</a:t>
          </a:r>
        </a:p>
      </dgm:t>
    </dgm:pt>
    <dgm:pt modelId="{FD064A8F-39F9-49AD-99BD-4741B492689B}" type="parTrans" cxnId="{B84B00E1-08D0-4F8A-A93D-16923A0D8152}">
      <dgm:prSet/>
      <dgm:spPr/>
      <dgm:t>
        <a:bodyPr/>
        <a:lstStyle/>
        <a:p>
          <a:endParaRPr lang="en-US"/>
        </a:p>
      </dgm:t>
    </dgm:pt>
    <dgm:pt modelId="{1985A286-58D9-4B7D-928F-BE03DBF48084}" type="sibTrans" cxnId="{B84B00E1-08D0-4F8A-A93D-16923A0D8152}">
      <dgm:prSet/>
      <dgm:spPr/>
      <dgm:t>
        <a:bodyPr/>
        <a:lstStyle/>
        <a:p>
          <a:endParaRPr lang="en-US"/>
        </a:p>
      </dgm:t>
    </dgm:pt>
    <dgm:pt modelId="{88D99280-3572-45D7-B606-77B8B4C00438}">
      <dgm:prSet phldrT="[Text]"/>
      <dgm:spPr/>
      <dgm:t>
        <a:bodyPr/>
        <a:lstStyle/>
        <a:p>
          <a:r>
            <a:rPr lang="en-US" dirty="0"/>
            <a:t>2015</a:t>
          </a:r>
        </a:p>
      </dgm:t>
    </dgm:pt>
    <dgm:pt modelId="{1355472F-B84D-4E0B-AD4F-177F61B276F0}" type="parTrans" cxnId="{4ECD78CE-0006-4CFD-8F01-C075F068FCB0}">
      <dgm:prSet/>
      <dgm:spPr/>
      <dgm:t>
        <a:bodyPr/>
        <a:lstStyle/>
        <a:p>
          <a:endParaRPr lang="en-US"/>
        </a:p>
      </dgm:t>
    </dgm:pt>
    <dgm:pt modelId="{7D20F4E1-783F-4C57-850D-065301B7FAEF}" type="sibTrans" cxnId="{4ECD78CE-0006-4CFD-8F01-C075F068FCB0}">
      <dgm:prSet/>
      <dgm:spPr/>
      <dgm:t>
        <a:bodyPr/>
        <a:lstStyle/>
        <a:p>
          <a:endParaRPr lang="en-US"/>
        </a:p>
      </dgm:t>
    </dgm:pt>
    <dgm:pt modelId="{E9D4DB2F-7062-42E3-BC8E-CF24ABB4BF3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72C82D7E-2240-4AC7-9269-DF1DB7D2CB78}" type="parTrans" cxnId="{15F491A7-A05B-4865-BAD3-3C5CB40D11EF}">
      <dgm:prSet/>
      <dgm:spPr/>
      <dgm:t>
        <a:bodyPr/>
        <a:lstStyle/>
        <a:p>
          <a:endParaRPr lang="en-US"/>
        </a:p>
      </dgm:t>
    </dgm:pt>
    <dgm:pt modelId="{174FDA2E-2FAC-496A-92F1-8994C2C7C54F}" type="sibTrans" cxnId="{15F491A7-A05B-4865-BAD3-3C5CB40D11EF}">
      <dgm:prSet/>
      <dgm:spPr/>
      <dgm:t>
        <a:bodyPr/>
        <a:lstStyle/>
        <a:p>
          <a:endParaRPr lang="en-US"/>
        </a:p>
      </dgm:t>
    </dgm:pt>
    <dgm:pt modelId="{2DF42A9A-C371-4089-B1FB-025586E22C97}" type="pres">
      <dgm:prSet presAssocID="{D66D3587-3903-4045-81F8-7443D3294A81}" presName="Name0" presStyleCnt="0">
        <dgm:presLayoutVars>
          <dgm:dir/>
          <dgm:resizeHandles val="exact"/>
        </dgm:presLayoutVars>
      </dgm:prSet>
      <dgm:spPr/>
    </dgm:pt>
    <dgm:pt modelId="{46E0DB9C-1E8D-43B3-AEA7-95183384C61A}" type="pres">
      <dgm:prSet presAssocID="{D66D3587-3903-4045-81F8-7443D3294A81}" presName="arrow" presStyleLbl="bgShp" presStyleIdx="0" presStyleCnt="1" custScaleY="46012" custLinFactNeighborX="-2" custLinFactNeighborY="36"/>
      <dgm:spPr/>
    </dgm:pt>
    <dgm:pt modelId="{C8BF174A-E574-4A20-8BA2-D64396308824}" type="pres">
      <dgm:prSet presAssocID="{D66D3587-3903-4045-81F8-7443D3294A81}" presName="points" presStyleCnt="0"/>
      <dgm:spPr/>
    </dgm:pt>
    <dgm:pt modelId="{92417202-DBBC-4E31-8AE9-5F9771E2191E}" type="pres">
      <dgm:prSet presAssocID="{A2B0CE2C-F717-47F7-A9EE-2CCABE052F11}" presName="compositeA" presStyleCnt="0"/>
      <dgm:spPr/>
    </dgm:pt>
    <dgm:pt modelId="{F6727AE1-CEE6-4951-97B3-604E9DB79F9F}" type="pres">
      <dgm:prSet presAssocID="{A2B0CE2C-F717-47F7-A9EE-2CCABE052F11}" presName="textA" presStyleLbl="revTx" presStyleIdx="0" presStyleCnt="7">
        <dgm:presLayoutVars>
          <dgm:bulletEnabled val="1"/>
        </dgm:presLayoutVars>
      </dgm:prSet>
      <dgm:spPr/>
    </dgm:pt>
    <dgm:pt modelId="{350A5DB8-0B3C-4992-9FC7-81DFEE93D441}" type="pres">
      <dgm:prSet presAssocID="{A2B0CE2C-F717-47F7-A9EE-2CCABE052F11}" presName="circleA" presStyleLbl="node1" presStyleIdx="0" presStyleCnt="7"/>
      <dgm:spPr/>
    </dgm:pt>
    <dgm:pt modelId="{6FBFA9B6-1AA7-4C8F-8BAF-9BC1B5453444}" type="pres">
      <dgm:prSet presAssocID="{A2B0CE2C-F717-47F7-A9EE-2CCABE052F11}" presName="spaceA" presStyleCnt="0"/>
      <dgm:spPr/>
    </dgm:pt>
    <dgm:pt modelId="{5588E43A-CC4B-4044-870D-C81413F31356}" type="pres">
      <dgm:prSet presAssocID="{2DCD2FFC-9394-4F0D-A424-97CA7E677AAD}" presName="space" presStyleCnt="0"/>
      <dgm:spPr/>
    </dgm:pt>
    <dgm:pt modelId="{3459B34D-FE9B-4CE6-925F-FCC6A2387F33}" type="pres">
      <dgm:prSet presAssocID="{3458D8DB-EF4B-4714-982D-2A26E19D9105}" presName="compositeB" presStyleCnt="0"/>
      <dgm:spPr/>
    </dgm:pt>
    <dgm:pt modelId="{3BA84EA8-0FA8-4962-BA76-A63C7D876D85}" type="pres">
      <dgm:prSet presAssocID="{3458D8DB-EF4B-4714-982D-2A26E19D9105}" presName="textB" presStyleLbl="revTx" presStyleIdx="1" presStyleCnt="7">
        <dgm:presLayoutVars>
          <dgm:bulletEnabled val="1"/>
        </dgm:presLayoutVars>
      </dgm:prSet>
      <dgm:spPr/>
    </dgm:pt>
    <dgm:pt modelId="{267A91B7-B051-4667-A061-822F51ABC226}" type="pres">
      <dgm:prSet presAssocID="{3458D8DB-EF4B-4714-982D-2A26E19D9105}" presName="circleB" presStyleLbl="node1" presStyleIdx="1" presStyleCnt="7"/>
      <dgm:spPr/>
    </dgm:pt>
    <dgm:pt modelId="{50834B2F-436F-4081-9B17-B680455AD01D}" type="pres">
      <dgm:prSet presAssocID="{3458D8DB-EF4B-4714-982D-2A26E19D9105}" presName="spaceB" presStyleCnt="0"/>
      <dgm:spPr/>
    </dgm:pt>
    <dgm:pt modelId="{956BF629-A712-4F9D-AB53-C1A0F10FC2EC}" type="pres">
      <dgm:prSet presAssocID="{E6D9388D-9C17-444D-BF55-AD0E30B8E05E}" presName="space" presStyleCnt="0"/>
      <dgm:spPr/>
    </dgm:pt>
    <dgm:pt modelId="{ADA8AB72-5790-4BE7-B7A2-2E96918F1CFB}" type="pres">
      <dgm:prSet presAssocID="{752EF23B-8B8E-46A8-A89C-05D2A8210574}" presName="compositeA" presStyleCnt="0"/>
      <dgm:spPr/>
    </dgm:pt>
    <dgm:pt modelId="{C74763C7-9EF9-494E-8DCE-A2E12CBDAAC3}" type="pres">
      <dgm:prSet presAssocID="{752EF23B-8B8E-46A8-A89C-05D2A8210574}" presName="textA" presStyleLbl="revTx" presStyleIdx="2" presStyleCnt="7">
        <dgm:presLayoutVars>
          <dgm:bulletEnabled val="1"/>
        </dgm:presLayoutVars>
      </dgm:prSet>
      <dgm:spPr/>
    </dgm:pt>
    <dgm:pt modelId="{1852FA30-03B7-4BF6-A744-08705E89C2DA}" type="pres">
      <dgm:prSet presAssocID="{752EF23B-8B8E-46A8-A89C-05D2A8210574}" presName="circleA" presStyleLbl="node1" presStyleIdx="2" presStyleCnt="7"/>
      <dgm:spPr/>
    </dgm:pt>
    <dgm:pt modelId="{70F00DD1-D6E9-45E6-9640-180399430EB4}" type="pres">
      <dgm:prSet presAssocID="{752EF23B-8B8E-46A8-A89C-05D2A8210574}" presName="spaceA" presStyleCnt="0"/>
      <dgm:spPr/>
    </dgm:pt>
    <dgm:pt modelId="{8A06E129-FB1B-487E-A996-ADCFA94EA254}" type="pres">
      <dgm:prSet presAssocID="{03D69BC0-6675-4715-9DDD-291C57C8BE0B}" presName="space" presStyleCnt="0"/>
      <dgm:spPr/>
    </dgm:pt>
    <dgm:pt modelId="{4D09E641-2424-4E17-965C-BEC776D75B81}" type="pres">
      <dgm:prSet presAssocID="{C30927D8-EA69-45F4-B4EA-2075B10C2817}" presName="compositeB" presStyleCnt="0"/>
      <dgm:spPr/>
    </dgm:pt>
    <dgm:pt modelId="{106906AF-8630-44B5-A5D3-C6608EA4882E}" type="pres">
      <dgm:prSet presAssocID="{C30927D8-EA69-45F4-B4EA-2075B10C2817}" presName="textB" presStyleLbl="revTx" presStyleIdx="3" presStyleCnt="7">
        <dgm:presLayoutVars>
          <dgm:bulletEnabled val="1"/>
        </dgm:presLayoutVars>
      </dgm:prSet>
      <dgm:spPr/>
    </dgm:pt>
    <dgm:pt modelId="{27983FD6-530A-47D2-944E-5867F0F5AE55}" type="pres">
      <dgm:prSet presAssocID="{C30927D8-EA69-45F4-B4EA-2075B10C2817}" presName="circleB" presStyleLbl="node1" presStyleIdx="3" presStyleCnt="7"/>
      <dgm:spPr/>
    </dgm:pt>
    <dgm:pt modelId="{2DA34697-6F68-4D25-A2FD-BF33C38A6071}" type="pres">
      <dgm:prSet presAssocID="{C30927D8-EA69-45F4-B4EA-2075B10C2817}" presName="spaceB" presStyleCnt="0"/>
      <dgm:spPr/>
    </dgm:pt>
    <dgm:pt modelId="{C6AE659A-7DA5-4E9C-852B-F636E2A45F5F}" type="pres">
      <dgm:prSet presAssocID="{43A222C8-B3D4-4DDC-8678-1FD4A3B3A17B}" presName="space" presStyleCnt="0"/>
      <dgm:spPr/>
    </dgm:pt>
    <dgm:pt modelId="{EBFAB22A-DCC1-434C-B676-006A3243D175}" type="pres">
      <dgm:prSet presAssocID="{4B418DF4-4096-45FF-9047-4A8B6C31917D}" presName="compositeA" presStyleCnt="0"/>
      <dgm:spPr/>
    </dgm:pt>
    <dgm:pt modelId="{0C574AB7-A4BF-43A8-ACD7-A59B4E89153B}" type="pres">
      <dgm:prSet presAssocID="{4B418DF4-4096-45FF-9047-4A8B6C31917D}" presName="textA" presStyleLbl="revTx" presStyleIdx="4" presStyleCnt="7">
        <dgm:presLayoutVars>
          <dgm:bulletEnabled val="1"/>
        </dgm:presLayoutVars>
      </dgm:prSet>
      <dgm:spPr/>
    </dgm:pt>
    <dgm:pt modelId="{A711BDE9-6694-45D7-ADA7-897C71A59607}" type="pres">
      <dgm:prSet presAssocID="{4B418DF4-4096-45FF-9047-4A8B6C31917D}" presName="circleA" presStyleLbl="node1" presStyleIdx="4" presStyleCnt="7"/>
      <dgm:spPr/>
    </dgm:pt>
    <dgm:pt modelId="{3E9D6247-327F-4138-ACA4-400AEF36AD68}" type="pres">
      <dgm:prSet presAssocID="{4B418DF4-4096-45FF-9047-4A8B6C31917D}" presName="spaceA" presStyleCnt="0"/>
      <dgm:spPr/>
    </dgm:pt>
    <dgm:pt modelId="{7635B04D-44C8-4DF2-A558-02AB4A72E660}" type="pres">
      <dgm:prSet presAssocID="{1985A286-58D9-4B7D-928F-BE03DBF48084}" presName="space" presStyleCnt="0"/>
      <dgm:spPr/>
    </dgm:pt>
    <dgm:pt modelId="{3077E5D4-1F6F-47CB-8837-74AE3E191BB3}" type="pres">
      <dgm:prSet presAssocID="{88D99280-3572-45D7-B606-77B8B4C00438}" presName="compositeB" presStyleCnt="0"/>
      <dgm:spPr/>
    </dgm:pt>
    <dgm:pt modelId="{BE0E7DC0-ABB0-4538-8860-4B86A137A420}" type="pres">
      <dgm:prSet presAssocID="{88D99280-3572-45D7-B606-77B8B4C00438}" presName="textB" presStyleLbl="revTx" presStyleIdx="5" presStyleCnt="7">
        <dgm:presLayoutVars>
          <dgm:bulletEnabled val="1"/>
        </dgm:presLayoutVars>
      </dgm:prSet>
      <dgm:spPr/>
    </dgm:pt>
    <dgm:pt modelId="{DF2146DC-4D9A-4F46-848A-B76BF9995EAA}" type="pres">
      <dgm:prSet presAssocID="{88D99280-3572-45D7-B606-77B8B4C00438}" presName="circleB" presStyleLbl="node1" presStyleIdx="5" presStyleCnt="7"/>
      <dgm:spPr/>
    </dgm:pt>
    <dgm:pt modelId="{C7328A7E-9969-48AE-BBD8-D0F07747BD84}" type="pres">
      <dgm:prSet presAssocID="{88D99280-3572-45D7-B606-77B8B4C00438}" presName="spaceB" presStyleCnt="0"/>
      <dgm:spPr/>
    </dgm:pt>
    <dgm:pt modelId="{54BDD886-FA63-4623-B10A-D701EAC6B34D}" type="pres">
      <dgm:prSet presAssocID="{7D20F4E1-783F-4C57-850D-065301B7FAEF}" presName="space" presStyleCnt="0"/>
      <dgm:spPr/>
    </dgm:pt>
    <dgm:pt modelId="{50FFC469-5929-4A7E-B51E-5CCA73BE45A2}" type="pres">
      <dgm:prSet presAssocID="{E9D4DB2F-7062-42E3-BC8E-CF24ABB4BF3B}" presName="compositeA" presStyleCnt="0"/>
      <dgm:spPr/>
    </dgm:pt>
    <dgm:pt modelId="{98ACFD1F-4065-4942-B370-F72BC726768A}" type="pres">
      <dgm:prSet presAssocID="{E9D4DB2F-7062-42E3-BC8E-CF24ABB4BF3B}" presName="textA" presStyleLbl="revTx" presStyleIdx="6" presStyleCnt="7">
        <dgm:presLayoutVars>
          <dgm:bulletEnabled val="1"/>
        </dgm:presLayoutVars>
      </dgm:prSet>
      <dgm:spPr/>
    </dgm:pt>
    <dgm:pt modelId="{FA98AE40-4BBC-4F69-BF5E-98ADA3E23187}" type="pres">
      <dgm:prSet presAssocID="{E9D4DB2F-7062-42E3-BC8E-CF24ABB4BF3B}" presName="circleA" presStyleLbl="node1" presStyleIdx="6" presStyleCnt="7"/>
      <dgm:spPr/>
    </dgm:pt>
    <dgm:pt modelId="{882FF535-2152-43AA-A348-0D2FDDC2256E}" type="pres">
      <dgm:prSet presAssocID="{E9D4DB2F-7062-42E3-BC8E-CF24ABB4BF3B}" presName="spaceA" presStyleCnt="0"/>
      <dgm:spPr/>
    </dgm:pt>
  </dgm:ptLst>
  <dgm:cxnLst>
    <dgm:cxn modelId="{11FC8213-59D3-4308-B05C-8097A8C45D5A}" type="presOf" srcId="{E9D4DB2F-7062-42E3-BC8E-CF24ABB4BF3B}" destId="{98ACFD1F-4065-4942-B370-F72BC726768A}" srcOrd="0" destOrd="0" presId="urn:microsoft.com/office/officeart/2005/8/layout/hProcess11"/>
    <dgm:cxn modelId="{03A3561C-E680-4C4F-9D5D-96F6694AEFD4}" srcId="{D66D3587-3903-4045-81F8-7443D3294A81}" destId="{C30927D8-EA69-45F4-B4EA-2075B10C2817}" srcOrd="3" destOrd="0" parTransId="{27CF48F2-250B-429E-81E9-E9B64A53BC2D}" sibTransId="{43A222C8-B3D4-4DDC-8678-1FD4A3B3A17B}"/>
    <dgm:cxn modelId="{0D28A81F-04E2-452A-AF71-8C2C3982E2D5}" type="presOf" srcId="{88D99280-3572-45D7-B606-77B8B4C00438}" destId="{BE0E7DC0-ABB0-4538-8860-4B86A137A420}" srcOrd="0" destOrd="0" presId="urn:microsoft.com/office/officeart/2005/8/layout/hProcess11"/>
    <dgm:cxn modelId="{62FC4E36-77DB-4AD4-BDD1-5894B566950F}" srcId="{D66D3587-3903-4045-81F8-7443D3294A81}" destId="{752EF23B-8B8E-46A8-A89C-05D2A8210574}" srcOrd="2" destOrd="0" parTransId="{79EE67EC-92CC-4978-A634-38D6BF2DBCC9}" sibTransId="{03D69BC0-6675-4715-9DDD-291C57C8BE0B}"/>
    <dgm:cxn modelId="{7258765C-8FBE-454E-B2B4-C995F5AF30F5}" type="presOf" srcId="{A2B0CE2C-F717-47F7-A9EE-2CCABE052F11}" destId="{F6727AE1-CEE6-4951-97B3-604E9DB79F9F}" srcOrd="0" destOrd="0" presId="urn:microsoft.com/office/officeart/2005/8/layout/hProcess11"/>
    <dgm:cxn modelId="{66D1F346-57A0-4F62-A598-EA2B41D86369}" srcId="{D66D3587-3903-4045-81F8-7443D3294A81}" destId="{A2B0CE2C-F717-47F7-A9EE-2CCABE052F11}" srcOrd="0" destOrd="0" parTransId="{3354EDA3-7482-4D44-8FFE-2D0BB33F1210}" sibTransId="{2DCD2FFC-9394-4F0D-A424-97CA7E677AAD}"/>
    <dgm:cxn modelId="{522AE74D-2019-4718-A825-FA5F8FC9986E}" type="presOf" srcId="{3458D8DB-EF4B-4714-982D-2A26E19D9105}" destId="{3BA84EA8-0FA8-4962-BA76-A63C7D876D85}" srcOrd="0" destOrd="0" presId="urn:microsoft.com/office/officeart/2005/8/layout/hProcess11"/>
    <dgm:cxn modelId="{A3531859-D977-40CC-846C-32355F8ACB7D}" type="presOf" srcId="{D66D3587-3903-4045-81F8-7443D3294A81}" destId="{2DF42A9A-C371-4089-B1FB-025586E22C97}" srcOrd="0" destOrd="0" presId="urn:microsoft.com/office/officeart/2005/8/layout/hProcess11"/>
    <dgm:cxn modelId="{68AB827E-BADD-4380-BA58-CF84DF45D380}" type="presOf" srcId="{752EF23B-8B8E-46A8-A89C-05D2A8210574}" destId="{C74763C7-9EF9-494E-8DCE-A2E12CBDAAC3}" srcOrd="0" destOrd="0" presId="urn:microsoft.com/office/officeart/2005/8/layout/hProcess11"/>
    <dgm:cxn modelId="{3A47CE9B-0089-49DC-B648-44B02C4E7333}" srcId="{D66D3587-3903-4045-81F8-7443D3294A81}" destId="{3458D8DB-EF4B-4714-982D-2A26E19D9105}" srcOrd="1" destOrd="0" parTransId="{E53B58F9-77D5-4C2A-9A3C-7FBED5096346}" sibTransId="{E6D9388D-9C17-444D-BF55-AD0E30B8E05E}"/>
    <dgm:cxn modelId="{15F491A7-A05B-4865-BAD3-3C5CB40D11EF}" srcId="{D66D3587-3903-4045-81F8-7443D3294A81}" destId="{E9D4DB2F-7062-42E3-BC8E-CF24ABB4BF3B}" srcOrd="6" destOrd="0" parTransId="{72C82D7E-2240-4AC7-9269-DF1DB7D2CB78}" sibTransId="{174FDA2E-2FAC-496A-92F1-8994C2C7C54F}"/>
    <dgm:cxn modelId="{31D1C3C6-215D-4B4D-9C60-12296716FC9D}" type="presOf" srcId="{4B418DF4-4096-45FF-9047-4A8B6C31917D}" destId="{0C574AB7-A4BF-43A8-ACD7-A59B4E89153B}" srcOrd="0" destOrd="0" presId="urn:microsoft.com/office/officeart/2005/8/layout/hProcess11"/>
    <dgm:cxn modelId="{4ECD78CE-0006-4CFD-8F01-C075F068FCB0}" srcId="{D66D3587-3903-4045-81F8-7443D3294A81}" destId="{88D99280-3572-45D7-B606-77B8B4C00438}" srcOrd="5" destOrd="0" parTransId="{1355472F-B84D-4E0B-AD4F-177F61B276F0}" sibTransId="{7D20F4E1-783F-4C57-850D-065301B7FAEF}"/>
    <dgm:cxn modelId="{B84B00E1-08D0-4F8A-A93D-16923A0D8152}" srcId="{D66D3587-3903-4045-81F8-7443D3294A81}" destId="{4B418DF4-4096-45FF-9047-4A8B6C31917D}" srcOrd="4" destOrd="0" parTransId="{FD064A8F-39F9-49AD-99BD-4741B492689B}" sibTransId="{1985A286-58D9-4B7D-928F-BE03DBF48084}"/>
    <dgm:cxn modelId="{3E84A7EC-4EE8-477A-9B64-36AEDEC2ADA0}" type="presOf" srcId="{C30927D8-EA69-45F4-B4EA-2075B10C2817}" destId="{106906AF-8630-44B5-A5D3-C6608EA4882E}" srcOrd="0" destOrd="0" presId="urn:microsoft.com/office/officeart/2005/8/layout/hProcess11"/>
    <dgm:cxn modelId="{FBD0A877-1E7E-49A6-831A-1C3171448306}" type="presParOf" srcId="{2DF42A9A-C371-4089-B1FB-025586E22C97}" destId="{46E0DB9C-1E8D-43B3-AEA7-95183384C61A}" srcOrd="0" destOrd="0" presId="urn:microsoft.com/office/officeart/2005/8/layout/hProcess11"/>
    <dgm:cxn modelId="{97DA92BD-E10A-4251-8C17-6D872AFC0A37}" type="presParOf" srcId="{2DF42A9A-C371-4089-B1FB-025586E22C97}" destId="{C8BF174A-E574-4A20-8BA2-D64396308824}" srcOrd="1" destOrd="0" presId="urn:microsoft.com/office/officeart/2005/8/layout/hProcess11"/>
    <dgm:cxn modelId="{F96B7594-F49A-4BB1-A2DB-C1390641CBFE}" type="presParOf" srcId="{C8BF174A-E574-4A20-8BA2-D64396308824}" destId="{92417202-DBBC-4E31-8AE9-5F9771E2191E}" srcOrd="0" destOrd="0" presId="urn:microsoft.com/office/officeart/2005/8/layout/hProcess11"/>
    <dgm:cxn modelId="{3F5CFC1A-0DD9-4986-BB1A-6FE2711482A8}" type="presParOf" srcId="{92417202-DBBC-4E31-8AE9-5F9771E2191E}" destId="{F6727AE1-CEE6-4951-97B3-604E9DB79F9F}" srcOrd="0" destOrd="0" presId="urn:microsoft.com/office/officeart/2005/8/layout/hProcess11"/>
    <dgm:cxn modelId="{405CFB1C-68AC-49C6-B031-9FDADB4100A3}" type="presParOf" srcId="{92417202-DBBC-4E31-8AE9-5F9771E2191E}" destId="{350A5DB8-0B3C-4992-9FC7-81DFEE93D441}" srcOrd="1" destOrd="0" presId="urn:microsoft.com/office/officeart/2005/8/layout/hProcess11"/>
    <dgm:cxn modelId="{C5CF9410-5E11-4244-8799-220317EBEDDE}" type="presParOf" srcId="{92417202-DBBC-4E31-8AE9-5F9771E2191E}" destId="{6FBFA9B6-1AA7-4C8F-8BAF-9BC1B5453444}" srcOrd="2" destOrd="0" presId="urn:microsoft.com/office/officeart/2005/8/layout/hProcess11"/>
    <dgm:cxn modelId="{0D7AF796-A8D7-48B3-8F01-A04A402BDBC5}" type="presParOf" srcId="{C8BF174A-E574-4A20-8BA2-D64396308824}" destId="{5588E43A-CC4B-4044-870D-C81413F31356}" srcOrd="1" destOrd="0" presId="urn:microsoft.com/office/officeart/2005/8/layout/hProcess11"/>
    <dgm:cxn modelId="{D3BF75D2-2778-4713-8D4D-1F5FC2ACE628}" type="presParOf" srcId="{C8BF174A-E574-4A20-8BA2-D64396308824}" destId="{3459B34D-FE9B-4CE6-925F-FCC6A2387F33}" srcOrd="2" destOrd="0" presId="urn:microsoft.com/office/officeart/2005/8/layout/hProcess11"/>
    <dgm:cxn modelId="{EBD0FCA0-640E-4375-AA8C-96D892C9CEC5}" type="presParOf" srcId="{3459B34D-FE9B-4CE6-925F-FCC6A2387F33}" destId="{3BA84EA8-0FA8-4962-BA76-A63C7D876D85}" srcOrd="0" destOrd="0" presId="urn:microsoft.com/office/officeart/2005/8/layout/hProcess11"/>
    <dgm:cxn modelId="{1CE36580-ECBB-493B-830C-4465FF7FDF37}" type="presParOf" srcId="{3459B34D-FE9B-4CE6-925F-FCC6A2387F33}" destId="{267A91B7-B051-4667-A061-822F51ABC226}" srcOrd="1" destOrd="0" presId="urn:microsoft.com/office/officeart/2005/8/layout/hProcess11"/>
    <dgm:cxn modelId="{3968C4D1-E594-4394-A957-B13C3782FC2E}" type="presParOf" srcId="{3459B34D-FE9B-4CE6-925F-FCC6A2387F33}" destId="{50834B2F-436F-4081-9B17-B680455AD01D}" srcOrd="2" destOrd="0" presId="urn:microsoft.com/office/officeart/2005/8/layout/hProcess11"/>
    <dgm:cxn modelId="{09B0310F-9E99-4FD6-B643-DB774E05168A}" type="presParOf" srcId="{C8BF174A-E574-4A20-8BA2-D64396308824}" destId="{956BF629-A712-4F9D-AB53-C1A0F10FC2EC}" srcOrd="3" destOrd="0" presId="urn:microsoft.com/office/officeart/2005/8/layout/hProcess11"/>
    <dgm:cxn modelId="{B9F2E001-FC5C-4F59-9BB4-397700B186A3}" type="presParOf" srcId="{C8BF174A-E574-4A20-8BA2-D64396308824}" destId="{ADA8AB72-5790-4BE7-B7A2-2E96918F1CFB}" srcOrd="4" destOrd="0" presId="urn:microsoft.com/office/officeart/2005/8/layout/hProcess11"/>
    <dgm:cxn modelId="{A9E76D83-B91A-4042-A01E-1E2E67F0AF0B}" type="presParOf" srcId="{ADA8AB72-5790-4BE7-B7A2-2E96918F1CFB}" destId="{C74763C7-9EF9-494E-8DCE-A2E12CBDAAC3}" srcOrd="0" destOrd="0" presId="urn:microsoft.com/office/officeart/2005/8/layout/hProcess11"/>
    <dgm:cxn modelId="{CE4E9DDD-6229-4314-B29F-9037AB3DAD6A}" type="presParOf" srcId="{ADA8AB72-5790-4BE7-B7A2-2E96918F1CFB}" destId="{1852FA30-03B7-4BF6-A744-08705E89C2DA}" srcOrd="1" destOrd="0" presId="urn:microsoft.com/office/officeart/2005/8/layout/hProcess11"/>
    <dgm:cxn modelId="{5728C266-5A50-46A9-A3DA-2BC62075F908}" type="presParOf" srcId="{ADA8AB72-5790-4BE7-B7A2-2E96918F1CFB}" destId="{70F00DD1-D6E9-45E6-9640-180399430EB4}" srcOrd="2" destOrd="0" presId="urn:microsoft.com/office/officeart/2005/8/layout/hProcess11"/>
    <dgm:cxn modelId="{808CAF62-5EA8-4252-ACCD-F25078D7CC3B}" type="presParOf" srcId="{C8BF174A-E574-4A20-8BA2-D64396308824}" destId="{8A06E129-FB1B-487E-A996-ADCFA94EA254}" srcOrd="5" destOrd="0" presId="urn:microsoft.com/office/officeart/2005/8/layout/hProcess11"/>
    <dgm:cxn modelId="{3AE9E7FA-405D-4754-9291-21443712FCB3}" type="presParOf" srcId="{C8BF174A-E574-4A20-8BA2-D64396308824}" destId="{4D09E641-2424-4E17-965C-BEC776D75B81}" srcOrd="6" destOrd="0" presId="urn:microsoft.com/office/officeart/2005/8/layout/hProcess11"/>
    <dgm:cxn modelId="{EFF5EB63-1B8A-4FC1-A96B-D76E13135805}" type="presParOf" srcId="{4D09E641-2424-4E17-965C-BEC776D75B81}" destId="{106906AF-8630-44B5-A5D3-C6608EA4882E}" srcOrd="0" destOrd="0" presId="urn:microsoft.com/office/officeart/2005/8/layout/hProcess11"/>
    <dgm:cxn modelId="{AE3FFF42-4A16-48BD-9727-F3B0C084C6C5}" type="presParOf" srcId="{4D09E641-2424-4E17-965C-BEC776D75B81}" destId="{27983FD6-530A-47D2-944E-5867F0F5AE55}" srcOrd="1" destOrd="0" presId="urn:microsoft.com/office/officeart/2005/8/layout/hProcess11"/>
    <dgm:cxn modelId="{42984253-D7B2-40BB-A2FD-F69CCD6D32C6}" type="presParOf" srcId="{4D09E641-2424-4E17-965C-BEC776D75B81}" destId="{2DA34697-6F68-4D25-A2FD-BF33C38A6071}" srcOrd="2" destOrd="0" presId="urn:microsoft.com/office/officeart/2005/8/layout/hProcess11"/>
    <dgm:cxn modelId="{7383043B-91A4-4164-85EB-FAB1C95A05AD}" type="presParOf" srcId="{C8BF174A-E574-4A20-8BA2-D64396308824}" destId="{C6AE659A-7DA5-4E9C-852B-F636E2A45F5F}" srcOrd="7" destOrd="0" presId="urn:microsoft.com/office/officeart/2005/8/layout/hProcess11"/>
    <dgm:cxn modelId="{22A68180-FC98-47CD-8BB2-8B61A760AEF1}" type="presParOf" srcId="{C8BF174A-E574-4A20-8BA2-D64396308824}" destId="{EBFAB22A-DCC1-434C-B676-006A3243D175}" srcOrd="8" destOrd="0" presId="urn:microsoft.com/office/officeart/2005/8/layout/hProcess11"/>
    <dgm:cxn modelId="{DC792F90-F949-45F0-8313-42501D43FBBB}" type="presParOf" srcId="{EBFAB22A-DCC1-434C-B676-006A3243D175}" destId="{0C574AB7-A4BF-43A8-ACD7-A59B4E89153B}" srcOrd="0" destOrd="0" presId="urn:microsoft.com/office/officeart/2005/8/layout/hProcess11"/>
    <dgm:cxn modelId="{22F914FC-D126-4680-8D95-4D04237D239B}" type="presParOf" srcId="{EBFAB22A-DCC1-434C-B676-006A3243D175}" destId="{A711BDE9-6694-45D7-ADA7-897C71A59607}" srcOrd="1" destOrd="0" presId="urn:microsoft.com/office/officeart/2005/8/layout/hProcess11"/>
    <dgm:cxn modelId="{E5AADD2A-43E8-4CA1-9100-16729DC5C7E8}" type="presParOf" srcId="{EBFAB22A-DCC1-434C-B676-006A3243D175}" destId="{3E9D6247-327F-4138-ACA4-400AEF36AD68}" srcOrd="2" destOrd="0" presId="urn:microsoft.com/office/officeart/2005/8/layout/hProcess11"/>
    <dgm:cxn modelId="{C0064980-762A-47C7-8DA2-AB719C3080FA}" type="presParOf" srcId="{C8BF174A-E574-4A20-8BA2-D64396308824}" destId="{7635B04D-44C8-4DF2-A558-02AB4A72E660}" srcOrd="9" destOrd="0" presId="urn:microsoft.com/office/officeart/2005/8/layout/hProcess11"/>
    <dgm:cxn modelId="{DC5DB5D9-E1B0-47E8-A0C4-F99EE221E122}" type="presParOf" srcId="{C8BF174A-E574-4A20-8BA2-D64396308824}" destId="{3077E5D4-1F6F-47CB-8837-74AE3E191BB3}" srcOrd="10" destOrd="0" presId="urn:microsoft.com/office/officeart/2005/8/layout/hProcess11"/>
    <dgm:cxn modelId="{2DBEFC73-2E15-4F5A-A6E3-093FDBDF0BCE}" type="presParOf" srcId="{3077E5D4-1F6F-47CB-8837-74AE3E191BB3}" destId="{BE0E7DC0-ABB0-4538-8860-4B86A137A420}" srcOrd="0" destOrd="0" presId="urn:microsoft.com/office/officeart/2005/8/layout/hProcess11"/>
    <dgm:cxn modelId="{E6F85240-A296-4DC2-929C-2C710B48A050}" type="presParOf" srcId="{3077E5D4-1F6F-47CB-8837-74AE3E191BB3}" destId="{DF2146DC-4D9A-4F46-848A-B76BF9995EAA}" srcOrd="1" destOrd="0" presId="urn:microsoft.com/office/officeart/2005/8/layout/hProcess11"/>
    <dgm:cxn modelId="{D5D28BD6-0A1C-4366-ABDB-690D597BFAC0}" type="presParOf" srcId="{3077E5D4-1F6F-47CB-8837-74AE3E191BB3}" destId="{C7328A7E-9969-48AE-BBD8-D0F07747BD84}" srcOrd="2" destOrd="0" presId="urn:microsoft.com/office/officeart/2005/8/layout/hProcess11"/>
    <dgm:cxn modelId="{57E533B7-83F9-4BCF-9957-5972D120CAEF}" type="presParOf" srcId="{C8BF174A-E574-4A20-8BA2-D64396308824}" destId="{54BDD886-FA63-4623-B10A-D701EAC6B34D}" srcOrd="11" destOrd="0" presId="urn:microsoft.com/office/officeart/2005/8/layout/hProcess11"/>
    <dgm:cxn modelId="{3AA33DF7-4658-4DB1-9EC2-66EE76EB8129}" type="presParOf" srcId="{C8BF174A-E574-4A20-8BA2-D64396308824}" destId="{50FFC469-5929-4A7E-B51E-5CCA73BE45A2}" srcOrd="12" destOrd="0" presId="urn:microsoft.com/office/officeart/2005/8/layout/hProcess11"/>
    <dgm:cxn modelId="{77955288-1334-4CBB-B426-8F614B0C0D85}" type="presParOf" srcId="{50FFC469-5929-4A7E-B51E-5CCA73BE45A2}" destId="{98ACFD1F-4065-4942-B370-F72BC726768A}" srcOrd="0" destOrd="0" presId="urn:microsoft.com/office/officeart/2005/8/layout/hProcess11"/>
    <dgm:cxn modelId="{2C6E8D72-B4CB-4CB2-9A60-9E2D4ACA80D3}" type="presParOf" srcId="{50FFC469-5929-4A7E-B51E-5CCA73BE45A2}" destId="{FA98AE40-4BBC-4F69-BF5E-98ADA3E23187}" srcOrd="1" destOrd="0" presId="urn:microsoft.com/office/officeart/2005/8/layout/hProcess11"/>
    <dgm:cxn modelId="{36C3F4CE-6558-409C-B663-A0FDC2995594}" type="presParOf" srcId="{50FFC469-5929-4A7E-B51E-5CCA73BE45A2}" destId="{882FF535-2152-43AA-A348-0D2FDDC2256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0DB9C-1E8D-43B3-AEA7-95183384C61A}">
      <dsp:nvSpPr>
        <dsp:cNvPr id="0" name=""/>
        <dsp:cNvSpPr/>
      </dsp:nvSpPr>
      <dsp:spPr>
        <a:xfrm>
          <a:off x="0" y="1775867"/>
          <a:ext cx="10510836" cy="80085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7AE1-CEE6-4951-97B3-604E9DB79F9F}">
      <dsp:nvSpPr>
        <dsp:cNvPr id="0" name=""/>
        <dsp:cNvSpPr/>
      </dsp:nvSpPr>
      <dsp:spPr>
        <a:xfrm>
          <a:off x="808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1997 Oxycod</a:t>
          </a:r>
          <a:endParaRPr lang="en-US" sz="2300" kern="1200" dirty="0"/>
        </a:p>
      </dsp:txBody>
      <dsp:txXfrm>
        <a:off x="808" y="0"/>
        <a:ext cx="1295635" cy="1740534"/>
      </dsp:txXfrm>
    </dsp:sp>
    <dsp:sp modelId="{350A5DB8-0B3C-4992-9FC7-81DFEE93D441}">
      <dsp:nvSpPr>
        <dsp:cNvPr id="0" name=""/>
        <dsp:cNvSpPr/>
      </dsp:nvSpPr>
      <dsp:spPr>
        <a:xfrm>
          <a:off x="431059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84EA8-0FA8-4962-BA76-A63C7D876D85}">
      <dsp:nvSpPr>
        <dsp:cNvPr id="0" name=""/>
        <dsp:cNvSpPr/>
      </dsp:nvSpPr>
      <dsp:spPr>
        <a:xfrm>
          <a:off x="1361225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2000</a:t>
          </a:r>
        </a:p>
      </dsp:txBody>
      <dsp:txXfrm>
        <a:off x="1361225" y="2610802"/>
        <a:ext cx="1295635" cy="1740534"/>
      </dsp:txXfrm>
    </dsp:sp>
    <dsp:sp modelId="{267A91B7-B051-4667-A061-822F51ABC226}">
      <dsp:nvSpPr>
        <dsp:cNvPr id="0" name=""/>
        <dsp:cNvSpPr/>
      </dsp:nvSpPr>
      <dsp:spPr>
        <a:xfrm>
          <a:off x="1791475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63C7-9EF9-494E-8DCE-A2E12CBDAAC3}">
      <dsp:nvSpPr>
        <dsp:cNvPr id="0" name=""/>
        <dsp:cNvSpPr/>
      </dsp:nvSpPr>
      <dsp:spPr>
        <a:xfrm>
          <a:off x="2721642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2002</a:t>
          </a:r>
        </a:p>
      </dsp:txBody>
      <dsp:txXfrm>
        <a:off x="2721642" y="0"/>
        <a:ext cx="1295635" cy="1740534"/>
      </dsp:txXfrm>
    </dsp:sp>
    <dsp:sp modelId="{1852FA30-03B7-4BF6-A744-08705E89C2DA}">
      <dsp:nvSpPr>
        <dsp:cNvPr id="0" name=""/>
        <dsp:cNvSpPr/>
      </dsp:nvSpPr>
      <dsp:spPr>
        <a:xfrm>
          <a:off x="3151892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6AF-8630-44B5-A5D3-C6608EA4882E}">
      <dsp:nvSpPr>
        <dsp:cNvPr id="0" name=""/>
        <dsp:cNvSpPr/>
      </dsp:nvSpPr>
      <dsp:spPr>
        <a:xfrm>
          <a:off x="4082059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2007</a:t>
          </a:r>
        </a:p>
      </dsp:txBody>
      <dsp:txXfrm>
        <a:off x="4082059" y="2610802"/>
        <a:ext cx="1295635" cy="1740534"/>
      </dsp:txXfrm>
    </dsp:sp>
    <dsp:sp modelId="{27983FD6-530A-47D2-944E-5867F0F5AE55}">
      <dsp:nvSpPr>
        <dsp:cNvPr id="0" name=""/>
        <dsp:cNvSpPr/>
      </dsp:nvSpPr>
      <dsp:spPr>
        <a:xfrm>
          <a:off x="4512309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74AB7-A4BF-43A8-ACD7-A59B4E89153B}">
      <dsp:nvSpPr>
        <dsp:cNvPr id="0" name=""/>
        <dsp:cNvSpPr/>
      </dsp:nvSpPr>
      <dsp:spPr>
        <a:xfrm>
          <a:off x="5442475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2011</a:t>
          </a:r>
        </a:p>
      </dsp:txBody>
      <dsp:txXfrm>
        <a:off x="5442475" y="0"/>
        <a:ext cx="1295635" cy="1740534"/>
      </dsp:txXfrm>
    </dsp:sp>
    <dsp:sp modelId="{A711BDE9-6694-45D7-ADA7-897C71A59607}">
      <dsp:nvSpPr>
        <dsp:cNvPr id="0" name=""/>
        <dsp:cNvSpPr/>
      </dsp:nvSpPr>
      <dsp:spPr>
        <a:xfrm>
          <a:off x="5872726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7DC0-ABB0-4538-8860-4B86A137A420}">
      <dsp:nvSpPr>
        <dsp:cNvPr id="0" name=""/>
        <dsp:cNvSpPr/>
      </dsp:nvSpPr>
      <dsp:spPr>
        <a:xfrm>
          <a:off x="6802892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2015</a:t>
          </a:r>
        </a:p>
      </dsp:txBody>
      <dsp:txXfrm>
        <a:off x="6802892" y="2610802"/>
        <a:ext cx="1295635" cy="1740534"/>
      </dsp:txXfrm>
    </dsp:sp>
    <dsp:sp modelId="{DF2146DC-4D9A-4F46-848A-B76BF9995EAA}">
      <dsp:nvSpPr>
        <dsp:cNvPr id="0" name=""/>
        <dsp:cNvSpPr/>
      </dsp:nvSpPr>
      <dsp:spPr>
        <a:xfrm>
          <a:off x="7233143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CFD1F-4065-4942-B370-F72BC726768A}">
      <dsp:nvSpPr>
        <dsp:cNvPr id="0" name=""/>
        <dsp:cNvSpPr/>
      </dsp:nvSpPr>
      <dsp:spPr>
        <a:xfrm>
          <a:off x="8163309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2017</a:t>
          </a:r>
        </a:p>
      </dsp:txBody>
      <dsp:txXfrm>
        <a:off x="8163309" y="0"/>
        <a:ext cx="1295635" cy="1740534"/>
      </dsp:txXfrm>
    </dsp:sp>
    <dsp:sp modelId="{FA98AE40-4BBC-4F69-BF5E-98ADA3E23187}">
      <dsp:nvSpPr>
        <dsp:cNvPr id="0" name=""/>
        <dsp:cNvSpPr/>
      </dsp:nvSpPr>
      <dsp:spPr>
        <a:xfrm>
          <a:off x="8593560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0.01283</cdr:x>
      <cdr:y>0</cdr:y>
    </cdr:from>
    <cdr:to>
      <cdr:x>0.98717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4B970459-24ED-1F54-50DF-43BCFD750B2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19357" y="-2095500"/>
          <a:ext cx="9064974" cy="395128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4B244639-5327-5707-A24B-28EBDB9D413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303689" cy="3951288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Prescriptions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Alsider</a:t>
            </a:r>
          </a:p>
        </p:txBody>
      </p:sp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66F388-E3B3-2A82-5A0D-2ABDB6D75E8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282807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BC78-E8C2-02DD-27ED-625D92F6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USA 1980-2020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6D405-73D9-9F62-CC1F-CC360DC3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7993B-E95D-4C15-CAD2-A50C86C9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9CD0C8-B4E7-89DD-9E8D-3088813A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53C92F9-0BED-AC2C-2229-5B5D3C350E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8794709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88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3887-D7A8-5694-4967-74564F2E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OD BY Drug and Year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5A187-C856-19A2-1866-ED2B2093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8547-999C-4E0C-4BA8-F57D8FB0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2D713B-871D-8859-A542-40DADA17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E62E1AC-0899-14C3-2490-3AF12EBD660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73698130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049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3830-1CE9-7D0F-60F4-6D73E405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F3BD6A-51BA-99EE-B530-ACCC49A5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34027-AE38-578E-15A8-EF84B2E9E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CB3BA6-BE0F-1AC2-1E3C-89A84B543A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Fatal overdose by county avg</a:t>
            </a:r>
          </a:p>
          <a:p>
            <a:r>
              <a:rPr lang="en-US" dirty="0"/>
              <a:t>Tennessee above average in the USA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1A27C8-DC8D-0B06-8522-4F2E371F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275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99855889"/>
              </p:ext>
            </p:extLst>
          </p:nvPr>
        </p:nvGraphicFramePr>
        <p:xfrm>
          <a:off x="1050925" y="1687132"/>
          <a:ext cx="9303689" cy="4739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9046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D104-A0C4-009B-C098-C4052862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Non-Fatal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2013-2020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6035-95D8-C695-5639-C051FA73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7D9BC-3C6C-818E-6E89-8EC91E00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B15917-1A05-8F94-6A5B-14D9C556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0D89BFD-2507-1CA6-A133-9109B7A60932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7228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PowerPoint theme uses its own unique set of colors, fonts, and effects to create the overall look and feel of these slides. </a:t>
            </a:r>
          </a:p>
          <a:p>
            <a:r>
              <a:rPr lang="en-US" dirty="0"/>
              <a:t>PowerPoint has tons of themes to give your presentation just the right personality.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80F1B6-DD0A-4799-8F54-F8069821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46530D-4AD9-406C-9FF3-3763715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54816C9-EB24-4B7B-AD3A-EDC7E16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41" r="113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618" r="5618"/>
          <a:stretch>
            <a:fillRect/>
          </a:stretch>
        </p:blipFill>
        <p:spPr/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opiate crisis changed that. The dope dealer moved from the trap house to the doctor's office.  Suddenly overdoses were no longer the panda eye junkie from a after school PSA, they have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27425F-5AC9-4920-9FC4-42830819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489" y="457200"/>
            <a:ext cx="5605103" cy="1222001"/>
          </a:xfrm>
        </p:spPr>
        <p:txBody>
          <a:bodyPr>
            <a:normAutofit/>
          </a:bodyPr>
          <a:lstStyle/>
          <a:p>
            <a:r>
              <a:rPr lang="en-US" sz="2000" dirty="0"/>
              <a:t>How did we get here?</a:t>
            </a:r>
          </a:p>
        </p:txBody>
      </p:sp>
      <p:pic>
        <p:nvPicPr>
          <p:cNvPr id="18" name="Content Placeholder 17" descr="Timeline&#10;&#10;Description automatically generated">
            <a:extLst>
              <a:ext uri="{FF2B5EF4-FFF2-40B4-BE49-F238E27FC236}">
                <a16:creationId xmlns:a16="http://schemas.microsoft.com/office/drawing/2014/main" id="{6992E100-76A3-27A8-1C1F-B5EECB23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64" y="2604520"/>
            <a:ext cx="11558015" cy="2172713"/>
          </a:xfrm>
        </p:spPr>
      </p:pic>
      <p:pic>
        <p:nvPicPr>
          <p:cNvPr id="11" name="Picture Placeholder 10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C3D41EB6-6B95-514C-3D6B-E857D3EBD6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792" r="792"/>
          <a:stretch>
            <a:fillRect/>
          </a:stretch>
        </p:blipFill>
        <p:spPr>
          <a:xfrm>
            <a:off x="0" y="0"/>
            <a:ext cx="3181056" cy="2080768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B5463C-DB51-444A-8430-9D25C66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Prescriptions &amp; overdose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DF2856-4FE9-4EE3-B977-6911F31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en-US" noProof="0" dirty="0"/>
              <a:t>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F364E8B-A603-4351-A494-1AC20764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01572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9AC735-0882-8EEC-D757-66A990F7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D3A0E-F309-91C6-B187-2AC34117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86D4A-059D-4274-E35B-FD0C018C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3FE1BC-60DB-885F-66ED-F99FE117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48AC02-386E-B28F-286D-BF1876E019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20699439"/>
              </p:ext>
            </p:extLst>
          </p:nvPr>
        </p:nvGraphicFramePr>
        <p:xfrm>
          <a:off x="179388" y="1757363"/>
          <a:ext cx="105108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1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/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302-1B9B-A194-AF00-E6F64BF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Opiate prescription's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2006-2020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D6A1B-B75B-7D61-6B08-7E11F879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ACB37-2990-056F-3328-CF34AE7F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1DB9DB0-1269-EC85-866A-ED6D29AF143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883449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2C4702-BB95-4569-BC56-68096C05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32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FF6C-B9AB-8395-15A7-E5F3FC78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USA vs TN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9A0D617-2A7A-1895-9A86-5A43B433B2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1400175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F94C9-9F9E-5249-7485-293554D3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DECB4-9875-3E44-42BD-2EB7813A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A859A2-6271-6575-564F-7FEECEE0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80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58D4-4C23-6B8F-95F4-D16B68E1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Prescribed Drugs By Year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074DD-3583-8AC6-11E5-AE3F3C57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52B72-C90B-F8AA-C478-73182CCD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D4BD7C-8B22-400C-B358-7F6E6E48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F6745D-64AF-4EB0-3366-1B1A3A207316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458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2981-9767-74B0-05C3-B6FFEB5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per 100 by county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1416F-F121-D1E8-DE6A-B72D0F94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190D0-6C6C-4F18-89E2-FBBD572F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EB54B8-DE10-A103-2236-EA65F8B1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555531217"/>
                  </p:ext>
                </p:extLst>
              </p:nvPr>
            </p:nvGraphicFramePr>
            <p:xfrm>
              <a:off x="1179513" y="2151063"/>
              <a:ext cx="8662987" cy="35639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513" y="2151063"/>
                <a:ext cx="8662987" cy="35639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290498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2877</TotalTime>
  <Words>382</Words>
  <Application>Microsoft Office PowerPoint</Application>
  <PresentationFormat>Widescreen</PresentationFormat>
  <Paragraphs>106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Bembo</vt:lpstr>
      <vt:lpstr>Calibri</vt:lpstr>
      <vt:lpstr>ArchiveVTI</vt:lpstr>
      <vt:lpstr>Prescriptions &amp; overdose</vt:lpstr>
      <vt:lpstr>Introduction</vt:lpstr>
      <vt:lpstr>How did we get here?</vt:lpstr>
      <vt:lpstr>PowerPoint Presentation</vt:lpstr>
      <vt:lpstr>Prescribing trends</vt:lpstr>
      <vt:lpstr>Opiate prescription's 2006-2020</vt:lpstr>
      <vt:lpstr>Prescriptions USA vs TN</vt:lpstr>
      <vt:lpstr>Top Prescribed Drugs By Year</vt:lpstr>
      <vt:lpstr>Prescriptions per 100 by county</vt:lpstr>
      <vt:lpstr>PowerPoint Presentation</vt:lpstr>
      <vt:lpstr>Fatal overdoses 2013-2020</vt:lpstr>
      <vt:lpstr>Fatal overdoses USA 1980-2020</vt:lpstr>
      <vt:lpstr>Fatal OD BY Drug and Year</vt:lpstr>
      <vt:lpstr>PowerPoint Presentation</vt:lpstr>
      <vt:lpstr>The way to get started is to quit talking and begin doing.</vt:lpstr>
      <vt:lpstr>Non-Fatal overdoses 2013-2020</vt:lpstr>
      <vt:lpstr>Non-Fatal overdoses 2013-2020</vt:lpstr>
      <vt:lpstr>Additional content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49</cp:revision>
  <dcterms:created xsi:type="dcterms:W3CDTF">2022-12-12T18:20:46Z</dcterms:created>
  <dcterms:modified xsi:type="dcterms:W3CDTF">2022-12-17T14:22:56Z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